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4"/>
  </p:sldMasterIdLst>
  <p:notesMasterIdLst>
    <p:notesMasterId r:id="rId13"/>
  </p:notesMasterIdLst>
  <p:handoutMasterIdLst>
    <p:handoutMasterId r:id="rId14"/>
  </p:handoutMasterIdLst>
  <p:sldIdLst>
    <p:sldId id="278" r:id="rId5"/>
    <p:sldId id="282" r:id="rId6"/>
    <p:sldId id="474" r:id="rId7"/>
    <p:sldId id="471" r:id="rId8"/>
    <p:sldId id="477" r:id="rId9"/>
    <p:sldId id="475" r:id="rId10"/>
    <p:sldId id="476" r:id="rId11"/>
    <p:sldId id="32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FD04BA-0654-4F5C-8A26-4E1004AF14E2}" v="13" dt="2025-08-30T13:16:34.851"/>
  </p1510:revLst>
</p1510:revInfo>
</file>

<file path=ppt/tableStyles.xml><?xml version="1.0" encoding="utf-8"?>
<a:tblStyleLst xmlns:a="http://schemas.openxmlformats.org/drawingml/2006/main" def="{72833802-FEF1-4C79-8D5D-14CF1EAF98D9}"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157" autoAdjust="0"/>
  </p:normalViewPr>
  <p:slideViewPr>
    <p:cSldViewPr snapToGrid="0">
      <p:cViewPr varScale="1">
        <p:scale>
          <a:sx n="112" d="100"/>
          <a:sy n="112" d="100"/>
        </p:scale>
        <p:origin x="540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432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10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10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Sellapillai" userId="5a95c19abef8aa5e" providerId="LiveId" clId="{E85EE4A2-900F-47EB-A07D-879D5245A35B}"/>
    <pc:docChg chg="undo custSel addSld delSld modSld sldOrd">
      <pc:chgData name="Alexander Sellapillai" userId="5a95c19abef8aa5e" providerId="LiveId" clId="{E85EE4A2-900F-47EB-A07D-879D5245A35B}" dt="2025-06-15T18:52:09.305" v="5029" actId="20577"/>
      <pc:docMkLst>
        <pc:docMk/>
      </pc:docMkLst>
      <pc:sldChg chg="addSp delSp modSp mod">
        <pc:chgData name="Alexander Sellapillai" userId="5a95c19abef8aa5e" providerId="LiveId" clId="{E85EE4A2-900F-47EB-A07D-879D5245A35B}" dt="2025-06-15T18:38:08.640" v="4654" actId="1076"/>
        <pc:sldMkLst>
          <pc:docMk/>
          <pc:sldMk cId="1553522463" sldId="300"/>
        </pc:sldMkLst>
      </pc:sldChg>
      <pc:sldChg chg="modSp mod">
        <pc:chgData name="Alexander Sellapillai" userId="5a95c19abef8aa5e" providerId="LiveId" clId="{E85EE4A2-900F-47EB-A07D-879D5245A35B}" dt="2025-06-15T18:52:09.305" v="5029" actId="20577"/>
        <pc:sldMkLst>
          <pc:docMk/>
          <pc:sldMk cId="369270594" sldId="329"/>
        </pc:sldMkLst>
      </pc:sldChg>
      <pc:sldChg chg="addSp delSp modSp new mod">
        <pc:chgData name="Alexander Sellapillai" userId="5a95c19abef8aa5e" providerId="LiveId" clId="{E85EE4A2-900F-47EB-A07D-879D5245A35B}" dt="2025-06-15T18:40:36.456" v="4741" actId="1076"/>
        <pc:sldMkLst>
          <pc:docMk/>
          <pc:sldMk cId="826627079" sldId="330"/>
        </pc:sldMkLst>
      </pc:sldChg>
      <pc:sldChg chg="new del">
        <pc:chgData name="Alexander Sellapillai" userId="5a95c19abef8aa5e" providerId="LiveId" clId="{E85EE4A2-900F-47EB-A07D-879D5245A35B}" dt="2025-06-15T12:42:35.557" v="125" actId="2696"/>
        <pc:sldMkLst>
          <pc:docMk/>
          <pc:sldMk cId="1353567119" sldId="330"/>
        </pc:sldMkLst>
      </pc:sldChg>
      <pc:sldChg chg="modSp add mod">
        <pc:chgData name="Alexander Sellapillai" userId="5a95c19abef8aa5e" providerId="LiveId" clId="{E85EE4A2-900F-47EB-A07D-879D5245A35B}" dt="2025-06-15T18:43:06.063" v="4811" actId="255"/>
        <pc:sldMkLst>
          <pc:docMk/>
          <pc:sldMk cId="1446064044" sldId="331"/>
        </pc:sldMkLst>
      </pc:sldChg>
      <pc:sldChg chg="addSp delSp modSp add del mod">
        <pc:chgData name="Alexander Sellapillai" userId="5a95c19abef8aa5e" providerId="LiveId" clId="{E85EE4A2-900F-47EB-A07D-879D5245A35B}" dt="2025-06-15T13:34:00.094" v="1086" actId="2696"/>
        <pc:sldMkLst>
          <pc:docMk/>
          <pc:sldMk cId="2912035650" sldId="331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248145265" sldId="332"/>
        </pc:sldMkLst>
      </pc:sldChg>
      <pc:sldChg chg="modSp add mod">
        <pc:chgData name="Alexander Sellapillai" userId="5a95c19abef8aa5e" providerId="LiveId" clId="{E85EE4A2-900F-47EB-A07D-879D5245A35B}" dt="2025-06-15T18:44:18.335" v="4852" actId="20577"/>
        <pc:sldMkLst>
          <pc:docMk/>
          <pc:sldMk cId="4288531872" sldId="332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204338525" sldId="333"/>
        </pc:sldMkLst>
      </pc:sldChg>
      <pc:sldChg chg="addSp modSp add mod ord">
        <pc:chgData name="Alexander Sellapillai" userId="5a95c19abef8aa5e" providerId="LiveId" clId="{E85EE4A2-900F-47EB-A07D-879D5245A35B}" dt="2025-06-15T18:50:14.954" v="4970" actId="5793"/>
        <pc:sldMkLst>
          <pc:docMk/>
          <pc:sldMk cId="2182497674" sldId="333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182067810" sldId="334"/>
        </pc:sldMkLst>
      </pc:sldChg>
      <pc:sldChg chg="modSp add mod">
        <pc:chgData name="Alexander Sellapillai" userId="5a95c19abef8aa5e" providerId="LiveId" clId="{E85EE4A2-900F-47EB-A07D-879D5245A35B}" dt="2025-06-15T18:46:32.171" v="4902" actId="21"/>
        <pc:sldMkLst>
          <pc:docMk/>
          <pc:sldMk cId="1924624486" sldId="334"/>
        </pc:sldMkLst>
      </pc:sldChg>
      <pc:sldChg chg="new del">
        <pc:chgData name="Alexander Sellapillai" userId="5a95c19abef8aa5e" providerId="LiveId" clId="{E85EE4A2-900F-47EB-A07D-879D5245A35B}" dt="2025-06-15T13:14:52.237" v="637" actId="2696"/>
        <pc:sldMkLst>
          <pc:docMk/>
          <pc:sldMk cId="4140545390" sldId="334"/>
        </pc:sldMkLst>
      </pc:sldChg>
      <pc:sldChg chg="modSp add mod">
        <pc:chgData name="Alexander Sellapillai" userId="5a95c19abef8aa5e" providerId="LiveId" clId="{E85EE4A2-900F-47EB-A07D-879D5245A35B}" dt="2025-06-15T18:51:53.243" v="5028" actId="15"/>
        <pc:sldMkLst>
          <pc:docMk/>
          <pc:sldMk cId="1417455315" sldId="335"/>
        </pc:sldMkLst>
      </pc:sldChg>
      <pc:sldChg chg="add del">
        <pc:chgData name="Alexander Sellapillai" userId="5a95c19abef8aa5e" providerId="LiveId" clId="{E85EE4A2-900F-47EB-A07D-879D5245A35B}" dt="2025-06-15T13:17:54.917" v="659" actId="2696"/>
        <pc:sldMkLst>
          <pc:docMk/>
          <pc:sldMk cId="2864022484" sldId="335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424593608" sldId="336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4046036039" sldId="337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444021571" sldId="338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811403445" sldId="339"/>
        </pc:sldMkLst>
      </pc:sldChg>
      <pc:sldChg chg="add del">
        <pc:chgData name="Alexander Sellapillai" userId="5a95c19abef8aa5e" providerId="LiveId" clId="{E85EE4A2-900F-47EB-A07D-879D5245A35B}" dt="2025-06-15T13:34:04.203" v="1087" actId="2696"/>
        <pc:sldMkLst>
          <pc:docMk/>
          <pc:sldMk cId="2632236211" sldId="340"/>
        </pc:sldMkLst>
      </pc:sldChg>
      <pc:sldChg chg="addSp delSp modSp add del mod ord">
        <pc:chgData name="Alexander Sellapillai" userId="5a95c19abef8aa5e" providerId="LiveId" clId="{E85EE4A2-900F-47EB-A07D-879D5245A35B}" dt="2025-06-15T18:40:45.808" v="4742" actId="47"/>
        <pc:sldMkLst>
          <pc:docMk/>
          <pc:sldMk cId="3095652189" sldId="340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920720954" sldId="341"/>
        </pc:sldMkLst>
      </pc:sldChg>
      <pc:sldChg chg="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260588697" sldId="342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644108908" sldId="343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46720185" sldId="344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235975126" sldId="345"/>
        </pc:sldMkLst>
      </pc:sldChg>
      <pc:sldChg chg="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4092743408" sldId="346"/>
        </pc:sldMkLst>
      </pc:sldChg>
    </pc:docChg>
  </pc:docChgLst>
  <pc:docChgLst>
    <pc:chgData name="Alexander Sellapillai" userId="5a95c19abef8aa5e" providerId="LiveId" clId="{91FD04BA-0654-4F5C-8A26-4E1004AF14E2}"/>
    <pc:docChg chg="custSel delSld modSld">
      <pc:chgData name="Alexander Sellapillai" userId="5a95c19abef8aa5e" providerId="LiveId" clId="{91FD04BA-0654-4F5C-8A26-4E1004AF14E2}" dt="2025-08-30T13:16:39.150" v="1412" actId="478"/>
      <pc:docMkLst>
        <pc:docMk/>
      </pc:docMkLst>
      <pc:sldChg chg="delSp modSp mod">
        <pc:chgData name="Alexander Sellapillai" userId="5a95c19abef8aa5e" providerId="LiveId" clId="{91FD04BA-0654-4F5C-8A26-4E1004AF14E2}" dt="2025-08-30T12:39:21.010" v="6" actId="20577"/>
        <pc:sldMkLst>
          <pc:docMk/>
          <pc:sldMk cId="2803092014" sldId="278"/>
        </pc:sldMkLst>
        <pc:spChg chg="mod">
          <ac:chgData name="Alexander Sellapillai" userId="5a95c19abef8aa5e" providerId="LiveId" clId="{91FD04BA-0654-4F5C-8A26-4E1004AF14E2}" dt="2025-08-30T12:39:21.010" v="6" actId="20577"/>
          <ac:spMkLst>
            <pc:docMk/>
            <pc:sldMk cId="2803092014" sldId="278"/>
            <ac:spMk id="4" creationId="{10047101-8D42-6100-9CEA-AEC0FAEAB606}"/>
          </ac:spMkLst>
        </pc:spChg>
        <pc:picChg chg="del mod">
          <ac:chgData name="Alexander Sellapillai" userId="5a95c19abef8aa5e" providerId="LiveId" clId="{91FD04BA-0654-4F5C-8A26-4E1004AF14E2}" dt="2025-08-30T12:39:09.075" v="2" actId="478"/>
          <ac:picMkLst>
            <pc:docMk/>
            <pc:sldMk cId="2803092014" sldId="278"/>
            <ac:picMk id="13" creationId="{EE1C34FC-D1DB-1C69-D3FF-5344E053964D}"/>
          </ac:picMkLst>
        </pc:picChg>
        <pc:picChg chg="del">
          <ac:chgData name="Alexander Sellapillai" userId="5a95c19abef8aa5e" providerId="LiveId" clId="{91FD04BA-0654-4F5C-8A26-4E1004AF14E2}" dt="2025-08-30T12:38:56.880" v="0" actId="478"/>
          <ac:picMkLst>
            <pc:docMk/>
            <pc:sldMk cId="2803092014" sldId="278"/>
            <ac:picMk id="17" creationId="{88267F27-F946-CAD7-4B71-86DE6A7A5537}"/>
          </ac:picMkLst>
        </pc:picChg>
      </pc:sldChg>
      <pc:sldChg chg="addSp modSp mod">
        <pc:chgData name="Alexander Sellapillai" userId="5a95c19abef8aa5e" providerId="LiveId" clId="{91FD04BA-0654-4F5C-8A26-4E1004AF14E2}" dt="2025-08-30T13:16:21.102" v="1408" actId="1076"/>
        <pc:sldMkLst>
          <pc:docMk/>
          <pc:sldMk cId="2665045518" sldId="282"/>
        </pc:sldMkLst>
        <pc:spChg chg="mod">
          <ac:chgData name="Alexander Sellapillai" userId="5a95c19abef8aa5e" providerId="LiveId" clId="{91FD04BA-0654-4F5C-8A26-4E1004AF14E2}" dt="2025-08-30T12:54:14.617" v="1194" actId="1076"/>
          <ac:spMkLst>
            <pc:docMk/>
            <pc:sldMk cId="2665045518" sldId="282"/>
            <ac:spMk id="2" creationId="{F5D5BE93-0252-3CC3-B567-14EC47EB8C7F}"/>
          </ac:spMkLst>
        </pc:spChg>
        <pc:spChg chg="add">
          <ac:chgData name="Alexander Sellapillai" userId="5a95c19abef8aa5e" providerId="LiveId" clId="{91FD04BA-0654-4F5C-8A26-4E1004AF14E2}" dt="2025-08-30T12:52:36.844" v="1173"/>
          <ac:spMkLst>
            <pc:docMk/>
            <pc:sldMk cId="2665045518" sldId="282"/>
            <ac:spMk id="3" creationId="{E33404E4-1812-A6A7-1696-3779B6F273E0}"/>
          </ac:spMkLst>
        </pc:spChg>
        <pc:spChg chg="mod">
          <ac:chgData name="Alexander Sellapillai" userId="5a95c19abef8aa5e" providerId="LiveId" clId="{91FD04BA-0654-4F5C-8A26-4E1004AF14E2}" dt="2025-08-30T13:16:21.102" v="1408" actId="1076"/>
          <ac:spMkLst>
            <pc:docMk/>
            <pc:sldMk cId="2665045518" sldId="282"/>
            <ac:spMk id="8" creationId="{00000000-0000-0000-0000-000000000000}"/>
          </ac:spMkLst>
        </pc:spChg>
      </pc:sldChg>
      <pc:sldChg chg="modSp del mod">
        <pc:chgData name="Alexander Sellapillai" userId="5a95c19abef8aa5e" providerId="LiveId" clId="{91FD04BA-0654-4F5C-8A26-4E1004AF14E2}" dt="2025-08-30T13:15:09.069" v="1397" actId="2696"/>
        <pc:sldMkLst>
          <pc:docMk/>
          <pc:sldMk cId="1553522463" sldId="300"/>
        </pc:sldMkLst>
        <pc:spChg chg="mod">
          <ac:chgData name="Alexander Sellapillai" userId="5a95c19abef8aa5e" providerId="LiveId" clId="{91FD04BA-0654-4F5C-8A26-4E1004AF14E2}" dt="2025-08-30T13:13:58.382" v="1396" actId="20577"/>
          <ac:spMkLst>
            <pc:docMk/>
            <pc:sldMk cId="1553522463" sldId="300"/>
            <ac:spMk id="20" creationId="{CA486FFA-09F6-2ACF-2DBF-3A50954A28C4}"/>
          </ac:spMkLst>
        </pc:spChg>
      </pc:sldChg>
      <pc:sldChg chg="delSp modSp mod">
        <pc:chgData name="Alexander Sellapillai" userId="5a95c19abef8aa5e" providerId="LiveId" clId="{91FD04BA-0654-4F5C-8A26-4E1004AF14E2}" dt="2025-08-30T13:16:39.150" v="1412" actId="478"/>
        <pc:sldMkLst>
          <pc:docMk/>
          <pc:sldMk cId="2203248714" sldId="372"/>
        </pc:sldMkLst>
        <pc:spChg chg="del">
          <ac:chgData name="Alexander Sellapillai" userId="5a95c19abef8aa5e" providerId="LiveId" clId="{91FD04BA-0654-4F5C-8A26-4E1004AF14E2}" dt="2025-08-30T13:16:38.658" v="1411" actId="478"/>
          <ac:spMkLst>
            <pc:docMk/>
            <pc:sldMk cId="2203248714" sldId="372"/>
            <ac:spMk id="2" creationId="{00000000-0000-0000-0000-000000000000}"/>
          </ac:spMkLst>
        </pc:spChg>
        <pc:spChg chg="mod">
          <ac:chgData name="Alexander Sellapillai" userId="5a95c19abef8aa5e" providerId="LiveId" clId="{91FD04BA-0654-4F5C-8A26-4E1004AF14E2}" dt="2025-08-30T13:16:34.904" v="1410" actId="27636"/>
          <ac:spMkLst>
            <pc:docMk/>
            <pc:sldMk cId="2203248714" sldId="372"/>
            <ac:spMk id="20" creationId="{CA486FFA-09F6-2ACF-2DBF-3A50954A28C4}"/>
          </ac:spMkLst>
        </pc:spChg>
        <pc:picChg chg="del">
          <ac:chgData name="Alexander Sellapillai" userId="5a95c19abef8aa5e" providerId="LiveId" clId="{91FD04BA-0654-4F5C-8A26-4E1004AF14E2}" dt="2025-08-30T13:16:39.150" v="1412" actId="478"/>
          <ac:picMkLst>
            <pc:docMk/>
            <pc:sldMk cId="2203248714" sldId="372"/>
            <ac:picMk id="7" creationId="{00000000-0000-0000-0000-000000000000}"/>
          </ac:picMkLst>
        </pc:picChg>
      </pc:sldChg>
      <pc:sldChg chg="del">
        <pc:chgData name="Alexander Sellapillai" userId="5a95c19abef8aa5e" providerId="LiveId" clId="{91FD04BA-0654-4F5C-8A26-4E1004AF14E2}" dt="2025-08-30T13:15:18.747" v="1398" actId="2696"/>
        <pc:sldMkLst>
          <pc:docMk/>
          <pc:sldMk cId="4139690418" sldId="449"/>
        </pc:sldMkLst>
      </pc:sldChg>
    </pc:docChg>
  </pc:docChgLst>
  <pc:docChgLst>
    <pc:chgData name="Alexander Sellapillai" userId="5a95c19abef8aa5e" providerId="LiveId" clId="{7334EDFB-3D95-4CC9-AA4D-2017A63AFE9C}"/>
    <pc:docChg chg="undo custSel addSld delSld modSld">
      <pc:chgData name="Alexander Sellapillai" userId="5a95c19abef8aa5e" providerId="LiveId" clId="{7334EDFB-3D95-4CC9-AA4D-2017A63AFE9C}" dt="2025-07-21T17:09:59.109" v="423" actId="20577"/>
      <pc:docMkLst>
        <pc:docMk/>
      </pc:docMkLst>
      <pc:sldChg chg="addSp modSp mod">
        <pc:chgData name="Alexander Sellapillai" userId="5a95c19abef8aa5e" providerId="LiveId" clId="{7334EDFB-3D95-4CC9-AA4D-2017A63AFE9C}" dt="2025-07-21T16:25:26.420" v="20" actId="1076"/>
        <pc:sldMkLst>
          <pc:docMk/>
          <pc:sldMk cId="1553522463" sldId="300"/>
        </pc:sldMkLst>
      </pc:sldChg>
      <pc:sldChg chg="addSp delSp modSp mod">
        <pc:chgData name="Alexander Sellapillai" userId="5a95c19abef8aa5e" providerId="LiveId" clId="{7334EDFB-3D95-4CC9-AA4D-2017A63AFE9C}" dt="2025-07-21T16:35:15.210" v="103" actId="1076"/>
        <pc:sldMkLst>
          <pc:docMk/>
          <pc:sldMk cId="826627079" sldId="330"/>
        </pc:sldMkLst>
      </pc:sldChg>
      <pc:sldChg chg="addSp delSp modSp add mod">
        <pc:chgData name="Alexander Sellapillai" userId="5a95c19abef8aa5e" providerId="LiveId" clId="{7334EDFB-3D95-4CC9-AA4D-2017A63AFE9C}" dt="2025-07-21T16:54:57.880" v="322" actId="1076"/>
        <pc:sldMkLst>
          <pc:docMk/>
          <pc:sldMk cId="3811576594" sldId="354"/>
        </pc:sldMkLst>
      </pc:sldChg>
      <pc:sldChg chg="addSp delSp new del mod">
        <pc:chgData name="Alexander Sellapillai" userId="5a95c19abef8aa5e" providerId="LiveId" clId="{7334EDFB-3D95-4CC9-AA4D-2017A63AFE9C}" dt="2025-07-21T16:37:02.332" v="161" actId="680"/>
        <pc:sldMkLst>
          <pc:docMk/>
          <pc:sldMk cId="922957437" sldId="355"/>
        </pc:sldMkLst>
      </pc:sldChg>
      <pc:sldChg chg="addSp delSp modSp add mod">
        <pc:chgData name="Alexander Sellapillai" userId="5a95c19abef8aa5e" providerId="LiveId" clId="{7334EDFB-3D95-4CC9-AA4D-2017A63AFE9C}" dt="2025-07-21T17:03:24.199" v="401" actId="20577"/>
        <pc:sldMkLst>
          <pc:docMk/>
          <pc:sldMk cId="4165286173" sldId="355"/>
        </pc:sldMkLst>
      </pc:sldChg>
      <pc:sldChg chg="delSp modSp add mod">
        <pc:chgData name="Alexander Sellapillai" userId="5a95c19abef8aa5e" providerId="LiveId" clId="{7334EDFB-3D95-4CC9-AA4D-2017A63AFE9C}" dt="2025-07-21T17:09:59.109" v="423" actId="20577"/>
        <pc:sldMkLst>
          <pc:docMk/>
          <pc:sldMk cId="2728256729" sldId="356"/>
        </pc:sldMkLst>
      </pc:sldChg>
    </pc:docChg>
  </pc:docChgLst>
  <pc:docChgLst>
    <pc:chgData name="Alexander Sellapillai" userId="5a95c19abef8aa5e" providerId="LiveId" clId="{C0749EC8-D6EA-4945-B49E-818F8F4CA822}"/>
    <pc:docChg chg="undo custSel addSld delSld modSld">
      <pc:chgData name="Alexander Sellapillai" userId="5a95c19abef8aa5e" providerId="LiveId" clId="{C0749EC8-D6EA-4945-B49E-818F8F4CA822}" dt="2025-08-04T19:20:41.638" v="1124" actId="20577"/>
      <pc:docMkLst>
        <pc:docMk/>
      </pc:docMkLst>
      <pc:sldChg chg="add del">
        <pc:chgData name="Alexander Sellapillai" userId="5a95c19abef8aa5e" providerId="LiveId" clId="{C0749EC8-D6EA-4945-B49E-818F8F4CA822}" dt="2025-08-04T18:52:39.333" v="818" actId="2696"/>
        <pc:sldMkLst>
          <pc:docMk/>
          <pc:sldMk cId="3446251188" sldId="381"/>
        </pc:sldMkLst>
      </pc:sldChg>
      <pc:sldChg chg="modSp mod">
        <pc:chgData name="Alexander Sellapillai" userId="5a95c19abef8aa5e" providerId="LiveId" clId="{C0749EC8-D6EA-4945-B49E-818F8F4CA822}" dt="2025-08-04T16:14:20.259" v="94" actId="6549"/>
        <pc:sldMkLst>
          <pc:docMk/>
          <pc:sldMk cId="1064918119" sldId="419"/>
        </pc:sldMkLst>
        <pc:spChg chg="mod">
          <ac:chgData name="Alexander Sellapillai" userId="5a95c19abef8aa5e" providerId="LiveId" clId="{C0749EC8-D6EA-4945-B49E-818F8F4CA822}" dt="2025-08-04T16:14:20.259" v="94" actId="6549"/>
          <ac:spMkLst>
            <pc:docMk/>
            <pc:sldMk cId="1064918119" sldId="419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5:30.228" v="109" actId="108"/>
        <pc:sldMkLst>
          <pc:docMk/>
          <pc:sldMk cId="947761852" sldId="420"/>
        </pc:sldMkLst>
        <pc:spChg chg="mod">
          <ac:chgData name="Alexander Sellapillai" userId="5a95c19abef8aa5e" providerId="LiveId" clId="{C0749EC8-D6EA-4945-B49E-818F8F4CA822}" dt="2025-08-04T16:15:30.228" v="109" actId="108"/>
          <ac:spMkLst>
            <pc:docMk/>
            <pc:sldMk cId="947761852" sldId="420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4:42.448" v="99" actId="6549"/>
        <pc:sldMkLst>
          <pc:docMk/>
          <pc:sldMk cId="2648540080" sldId="421"/>
        </pc:sldMkLst>
        <pc:spChg chg="mod">
          <ac:chgData name="Alexander Sellapillai" userId="5a95c19abef8aa5e" providerId="LiveId" clId="{C0749EC8-D6EA-4945-B49E-818F8F4CA822}" dt="2025-08-04T16:14:42.448" v="99" actId="6549"/>
          <ac:spMkLst>
            <pc:docMk/>
            <pc:sldMk cId="2648540080" sldId="421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5:46.240" v="114" actId="6549"/>
        <pc:sldMkLst>
          <pc:docMk/>
          <pc:sldMk cId="504910574" sldId="422"/>
        </pc:sldMkLst>
        <pc:spChg chg="mod">
          <ac:chgData name="Alexander Sellapillai" userId="5a95c19abef8aa5e" providerId="LiveId" clId="{C0749EC8-D6EA-4945-B49E-818F8F4CA822}" dt="2025-08-04T16:15:46.240" v="114" actId="6549"/>
          <ac:spMkLst>
            <pc:docMk/>
            <pc:sldMk cId="504910574" sldId="422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6:00.311" v="121" actId="6549"/>
        <pc:sldMkLst>
          <pc:docMk/>
          <pc:sldMk cId="1636950" sldId="423"/>
        </pc:sldMkLst>
        <pc:spChg chg="mod">
          <ac:chgData name="Alexander Sellapillai" userId="5a95c19abef8aa5e" providerId="LiveId" clId="{C0749EC8-D6EA-4945-B49E-818F8F4CA822}" dt="2025-08-04T16:16:00.311" v="121" actId="6549"/>
          <ac:spMkLst>
            <pc:docMk/>
            <pc:sldMk cId="1636950" sldId="423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6:40.059" v="138" actId="6549"/>
        <pc:sldMkLst>
          <pc:docMk/>
          <pc:sldMk cId="349246791" sldId="424"/>
        </pc:sldMkLst>
        <pc:spChg chg="mod">
          <ac:chgData name="Alexander Sellapillai" userId="5a95c19abef8aa5e" providerId="LiveId" clId="{C0749EC8-D6EA-4945-B49E-818F8F4CA822}" dt="2025-08-04T16:16:40.059" v="138" actId="6549"/>
          <ac:spMkLst>
            <pc:docMk/>
            <pc:sldMk cId="349246791" sldId="424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6:23.112" v="131" actId="6549"/>
        <pc:sldMkLst>
          <pc:docMk/>
          <pc:sldMk cId="1613121805" sldId="425"/>
        </pc:sldMkLst>
        <pc:spChg chg="mod">
          <ac:chgData name="Alexander Sellapillai" userId="5a95c19abef8aa5e" providerId="LiveId" clId="{C0749EC8-D6EA-4945-B49E-818F8F4CA822}" dt="2025-08-04T16:16:23.112" v="131" actId="6549"/>
          <ac:spMkLst>
            <pc:docMk/>
            <pc:sldMk cId="1613121805" sldId="425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6:57.200" v="147" actId="6549"/>
        <pc:sldMkLst>
          <pc:docMk/>
          <pc:sldMk cId="1631812265" sldId="426"/>
        </pc:sldMkLst>
      </pc:sldChg>
      <pc:sldChg chg="modSp mod">
        <pc:chgData name="Alexander Sellapillai" userId="5a95c19abef8aa5e" providerId="LiveId" clId="{C0749EC8-D6EA-4945-B49E-818F8F4CA822}" dt="2025-08-04T16:17:22.641" v="159" actId="6549"/>
        <pc:sldMkLst>
          <pc:docMk/>
          <pc:sldMk cId="1242654020" sldId="427"/>
        </pc:sldMkLst>
        <pc:spChg chg="mod">
          <ac:chgData name="Alexander Sellapillai" userId="5a95c19abef8aa5e" providerId="LiveId" clId="{C0749EC8-D6EA-4945-B49E-818F8F4CA822}" dt="2025-08-04T16:17:22.641" v="159" actId="6549"/>
          <ac:spMkLst>
            <pc:docMk/>
            <pc:sldMk cId="1242654020" sldId="427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7:10.616" v="154" actId="6549"/>
        <pc:sldMkLst>
          <pc:docMk/>
          <pc:sldMk cId="3567985383" sldId="428"/>
        </pc:sldMkLst>
        <pc:spChg chg="mod">
          <ac:chgData name="Alexander Sellapillai" userId="5a95c19abef8aa5e" providerId="LiveId" clId="{C0749EC8-D6EA-4945-B49E-818F8F4CA822}" dt="2025-08-04T16:17:10.616" v="154" actId="6549"/>
          <ac:spMkLst>
            <pc:docMk/>
            <pc:sldMk cId="3567985383" sldId="428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7:36.721" v="165" actId="14100"/>
        <pc:sldMkLst>
          <pc:docMk/>
          <pc:sldMk cId="2190787244" sldId="429"/>
        </pc:sldMkLst>
        <pc:spChg chg="mod">
          <ac:chgData name="Alexander Sellapillai" userId="5a95c19abef8aa5e" providerId="LiveId" clId="{C0749EC8-D6EA-4945-B49E-818F8F4CA822}" dt="2025-08-04T16:17:36.721" v="165" actId="14100"/>
          <ac:spMkLst>
            <pc:docMk/>
            <pc:sldMk cId="2190787244" sldId="429"/>
            <ac:spMk id="20" creationId="{2682D1D2-F70D-B12D-5C9B-7C6273170C70}"/>
          </ac:spMkLst>
        </pc:spChg>
      </pc:sldChg>
      <pc:sldChg chg="addSp delSp modSp mod">
        <pc:chgData name="Alexander Sellapillai" userId="5a95c19abef8aa5e" providerId="LiveId" clId="{C0749EC8-D6EA-4945-B49E-818F8F4CA822}" dt="2025-08-04T16:17:51.669" v="169" actId="1076"/>
        <pc:sldMkLst>
          <pc:docMk/>
          <pc:sldMk cId="2443696020" sldId="430"/>
        </pc:sldMkLst>
        <pc:spChg chg="add mod">
          <ac:chgData name="Alexander Sellapillai" userId="5a95c19abef8aa5e" providerId="LiveId" clId="{C0749EC8-D6EA-4945-B49E-818F8F4CA822}" dt="2025-08-04T16:11:03.523" v="62" actId="1076"/>
          <ac:spMkLst>
            <pc:docMk/>
            <pc:sldMk cId="2443696020" sldId="430"/>
            <ac:spMk id="7" creationId="{AB28DE47-D950-D917-6A18-C584FF6CBC6C}"/>
          </ac:spMkLst>
        </pc:spChg>
        <pc:spChg chg="mod">
          <ac:chgData name="Alexander Sellapillai" userId="5a95c19abef8aa5e" providerId="LiveId" clId="{C0749EC8-D6EA-4945-B49E-818F8F4CA822}" dt="2025-08-04T16:17:46.633" v="168" actId="6549"/>
          <ac:spMkLst>
            <pc:docMk/>
            <pc:sldMk cId="2443696020" sldId="430"/>
            <ac:spMk id="20" creationId="{2682D1D2-F70D-B12D-5C9B-7C6273170C70}"/>
          </ac:spMkLst>
        </pc:spChg>
      </pc:sldChg>
      <pc:sldChg chg="add">
        <pc:chgData name="Alexander Sellapillai" userId="5a95c19abef8aa5e" providerId="LiveId" clId="{C0749EC8-D6EA-4945-B49E-818F8F4CA822}" dt="2025-08-04T16:18:17.313" v="170" actId="2890"/>
        <pc:sldMkLst>
          <pc:docMk/>
          <pc:sldMk cId="970068391" sldId="431"/>
        </pc:sldMkLst>
      </pc:sldChg>
      <pc:sldChg chg="addSp delSp modSp add mod">
        <pc:chgData name="Alexander Sellapillai" userId="5a95c19abef8aa5e" providerId="LiveId" clId="{C0749EC8-D6EA-4945-B49E-818F8F4CA822}" dt="2025-08-04T16:27:59.301" v="216" actId="1076"/>
        <pc:sldMkLst>
          <pc:docMk/>
          <pc:sldMk cId="192281073" sldId="432"/>
        </pc:sldMkLst>
        <pc:spChg chg="mod">
          <ac:chgData name="Alexander Sellapillai" userId="5a95c19abef8aa5e" providerId="LiveId" clId="{C0749EC8-D6EA-4945-B49E-818F8F4CA822}" dt="2025-08-04T16:27:26.631" v="212" actId="1076"/>
          <ac:spMkLst>
            <pc:docMk/>
            <pc:sldMk cId="192281073" sldId="432"/>
            <ac:spMk id="7" creationId="{D83DE73D-47B8-AFB1-0487-81DF1AAE3CBC}"/>
          </ac:spMkLst>
        </pc:spChg>
        <pc:spChg chg="mod">
          <ac:chgData name="Alexander Sellapillai" userId="5a95c19abef8aa5e" providerId="LiveId" clId="{C0749EC8-D6EA-4945-B49E-818F8F4CA822}" dt="2025-08-04T16:26:56.495" v="202" actId="20577"/>
          <ac:spMkLst>
            <pc:docMk/>
            <pc:sldMk cId="192281073" sldId="432"/>
            <ac:spMk id="20" creationId="{F505EC3A-A306-7320-16B5-B1E511BDDA7C}"/>
          </ac:spMkLst>
        </pc:spChg>
        <pc:picChg chg="add mod">
          <ac:chgData name="Alexander Sellapillai" userId="5a95c19abef8aa5e" providerId="LiveId" clId="{C0749EC8-D6EA-4945-B49E-818F8F4CA822}" dt="2025-08-04T16:27:59.301" v="216" actId="1076"/>
          <ac:picMkLst>
            <pc:docMk/>
            <pc:sldMk cId="192281073" sldId="432"/>
            <ac:picMk id="3" creationId="{72CC4872-B5E8-1C98-C09D-6082D858D477}"/>
          </ac:picMkLst>
        </pc:picChg>
      </pc:sldChg>
      <pc:sldChg chg="addSp delSp modSp add mod">
        <pc:chgData name="Alexander Sellapillai" userId="5a95c19abef8aa5e" providerId="LiveId" clId="{C0749EC8-D6EA-4945-B49E-818F8F4CA822}" dt="2025-08-04T16:33:56.150" v="246" actId="1076"/>
        <pc:sldMkLst>
          <pc:docMk/>
          <pc:sldMk cId="522406890" sldId="433"/>
        </pc:sldMkLst>
        <pc:spChg chg="mod">
          <ac:chgData name="Alexander Sellapillai" userId="5a95c19abef8aa5e" providerId="LiveId" clId="{C0749EC8-D6EA-4945-B49E-818F8F4CA822}" dt="2025-08-04T16:29:06.120" v="242"/>
          <ac:spMkLst>
            <pc:docMk/>
            <pc:sldMk cId="522406890" sldId="433"/>
            <ac:spMk id="7" creationId="{0051F8EC-FD61-F44F-21A5-AE1A88E86D46}"/>
          </ac:spMkLst>
        </pc:spChg>
        <pc:spChg chg="mod">
          <ac:chgData name="Alexander Sellapillai" userId="5a95c19abef8aa5e" providerId="LiveId" clId="{C0749EC8-D6EA-4945-B49E-818F8F4CA822}" dt="2025-08-04T16:28:46.617" v="241" actId="20577"/>
          <ac:spMkLst>
            <pc:docMk/>
            <pc:sldMk cId="522406890" sldId="433"/>
            <ac:spMk id="20" creationId="{10DC30E3-69C3-52F9-930B-30898638C546}"/>
          </ac:spMkLst>
        </pc:spChg>
      </pc:sldChg>
      <pc:sldChg chg="add">
        <pc:chgData name="Alexander Sellapillai" userId="5a95c19abef8aa5e" providerId="LiveId" clId="{C0749EC8-D6EA-4945-B49E-818F8F4CA822}" dt="2025-08-04T16:34:04.171" v="247" actId="2890"/>
        <pc:sldMkLst>
          <pc:docMk/>
          <pc:sldMk cId="40206782" sldId="434"/>
        </pc:sldMkLst>
      </pc:sldChg>
      <pc:sldChg chg="addSp delSp modSp add mod">
        <pc:chgData name="Alexander Sellapillai" userId="5a95c19abef8aa5e" providerId="LiveId" clId="{C0749EC8-D6EA-4945-B49E-818F8F4CA822}" dt="2025-08-04T16:40:33.420" v="275" actId="1076"/>
        <pc:sldMkLst>
          <pc:docMk/>
          <pc:sldMk cId="1311906063" sldId="435"/>
        </pc:sldMkLst>
        <pc:spChg chg="mod">
          <ac:chgData name="Alexander Sellapillai" userId="5a95c19abef8aa5e" providerId="LiveId" clId="{C0749EC8-D6EA-4945-B49E-818F8F4CA822}" dt="2025-08-04T16:35:46.167" v="266" actId="14100"/>
          <ac:spMkLst>
            <pc:docMk/>
            <pc:sldMk cId="1311906063" sldId="435"/>
            <ac:spMk id="7" creationId="{20263DE3-ADE9-8745-7D3C-24E1E2F8F5FD}"/>
          </ac:spMkLst>
        </pc:spChg>
        <pc:spChg chg="mod">
          <ac:chgData name="Alexander Sellapillai" userId="5a95c19abef8aa5e" providerId="LiveId" clId="{C0749EC8-D6EA-4945-B49E-818F8F4CA822}" dt="2025-08-04T16:34:37.368" v="249"/>
          <ac:spMkLst>
            <pc:docMk/>
            <pc:sldMk cId="1311906063" sldId="435"/>
            <ac:spMk id="20" creationId="{512A6B7B-0A56-04EA-F279-E9F884E8C135}"/>
          </ac:spMkLst>
        </pc:spChg>
        <pc:picChg chg="add mod">
          <ac:chgData name="Alexander Sellapillai" userId="5a95c19abef8aa5e" providerId="LiveId" clId="{C0749EC8-D6EA-4945-B49E-818F8F4CA822}" dt="2025-08-04T16:40:33.420" v="275" actId="1076"/>
          <ac:picMkLst>
            <pc:docMk/>
            <pc:sldMk cId="1311906063" sldId="435"/>
            <ac:picMk id="6" creationId="{1EACBFF7-A33A-9874-6815-155EE4F9769A}"/>
          </ac:picMkLst>
        </pc:picChg>
      </pc:sldChg>
      <pc:sldChg chg="addSp delSp modSp add mod">
        <pc:chgData name="Alexander Sellapillai" userId="5a95c19abef8aa5e" providerId="LiveId" clId="{C0749EC8-D6EA-4945-B49E-818F8F4CA822}" dt="2025-08-04T16:50:30.616" v="338" actId="1076"/>
        <pc:sldMkLst>
          <pc:docMk/>
          <pc:sldMk cId="2802078856" sldId="436"/>
        </pc:sldMkLst>
        <pc:spChg chg="mod">
          <ac:chgData name="Alexander Sellapillai" userId="5a95c19abef8aa5e" providerId="LiveId" clId="{C0749EC8-D6EA-4945-B49E-818F8F4CA822}" dt="2025-08-04T16:48:17.547" v="328" actId="1076"/>
          <ac:spMkLst>
            <pc:docMk/>
            <pc:sldMk cId="2802078856" sldId="436"/>
            <ac:spMk id="7" creationId="{0F1465D6-1589-FFC7-21EE-BDBFBD5D9073}"/>
          </ac:spMkLst>
        </pc:spChg>
        <pc:spChg chg="mod">
          <ac:chgData name="Alexander Sellapillai" userId="5a95c19abef8aa5e" providerId="LiveId" clId="{C0749EC8-D6EA-4945-B49E-818F8F4CA822}" dt="2025-08-04T16:41:00.447" v="276"/>
          <ac:spMkLst>
            <pc:docMk/>
            <pc:sldMk cId="2802078856" sldId="436"/>
            <ac:spMk id="20" creationId="{6D485852-4C1A-FE5B-AF3E-6D9C1E8924F7}"/>
          </ac:spMkLst>
        </pc:spChg>
        <pc:picChg chg="add mod">
          <ac:chgData name="Alexander Sellapillai" userId="5a95c19abef8aa5e" providerId="LiveId" clId="{C0749EC8-D6EA-4945-B49E-818F8F4CA822}" dt="2025-08-04T16:50:30.616" v="338" actId="1076"/>
          <ac:picMkLst>
            <pc:docMk/>
            <pc:sldMk cId="2802078856" sldId="436"/>
            <ac:picMk id="9" creationId="{74B76DF3-436F-2FF9-CC4D-38EED99BF6A8}"/>
          </ac:picMkLst>
        </pc:picChg>
      </pc:sldChg>
      <pc:sldChg chg="addSp delSp modSp add mod">
        <pc:chgData name="Alexander Sellapillai" userId="5a95c19abef8aa5e" providerId="LiveId" clId="{C0749EC8-D6EA-4945-B49E-818F8F4CA822}" dt="2025-08-04T19:20:08.390" v="1089" actId="20577"/>
        <pc:sldMkLst>
          <pc:docMk/>
          <pc:sldMk cId="3338754651" sldId="437"/>
        </pc:sldMkLst>
        <pc:spChg chg="mod">
          <ac:chgData name="Alexander Sellapillai" userId="5a95c19abef8aa5e" providerId="LiveId" clId="{C0749EC8-D6EA-4945-B49E-818F8F4CA822}" dt="2025-08-04T18:37:34.159" v="794" actId="1076"/>
          <ac:spMkLst>
            <pc:docMk/>
            <pc:sldMk cId="3338754651" sldId="437"/>
            <ac:spMk id="7" creationId="{1C1F485C-6178-418E-54B5-CD025ADD1AC7}"/>
          </ac:spMkLst>
        </pc:spChg>
        <pc:spChg chg="mod">
          <ac:chgData name="Alexander Sellapillai" userId="5a95c19abef8aa5e" providerId="LiveId" clId="{C0749EC8-D6EA-4945-B49E-818F8F4CA822}" dt="2025-08-04T19:20:08.390" v="1089" actId="20577"/>
          <ac:spMkLst>
            <pc:docMk/>
            <pc:sldMk cId="3338754651" sldId="437"/>
            <ac:spMk id="20" creationId="{546D9749-76A4-9172-C4F5-CAF001270AAA}"/>
          </ac:spMkLst>
        </pc:spChg>
        <pc:picChg chg="add mod">
          <ac:chgData name="Alexander Sellapillai" userId="5a95c19abef8aa5e" providerId="LiveId" clId="{C0749EC8-D6EA-4945-B49E-818F8F4CA822}" dt="2025-08-04T18:35:48.521" v="792" actId="1076"/>
          <ac:picMkLst>
            <pc:docMk/>
            <pc:sldMk cId="3338754651" sldId="437"/>
            <ac:picMk id="12" creationId="{711BAD4F-A4E7-C79B-14BB-8D671E6C34D5}"/>
          </ac:picMkLst>
        </pc:picChg>
      </pc:sldChg>
      <pc:sldChg chg="addSp delSp modSp add mod">
        <pc:chgData name="Alexander Sellapillai" userId="5a95c19abef8aa5e" providerId="LiveId" clId="{C0749EC8-D6EA-4945-B49E-818F8F4CA822}" dt="2025-08-04T19:20:03.571" v="1087" actId="20577"/>
        <pc:sldMkLst>
          <pc:docMk/>
          <pc:sldMk cId="2551728108" sldId="438"/>
        </pc:sldMkLst>
        <pc:spChg chg="add mod">
          <ac:chgData name="Alexander Sellapillai" userId="5a95c19abef8aa5e" providerId="LiveId" clId="{C0749EC8-D6EA-4945-B49E-818F8F4CA822}" dt="2025-08-04T18:54:37.026" v="891" actId="1076"/>
          <ac:spMkLst>
            <pc:docMk/>
            <pc:sldMk cId="2551728108" sldId="438"/>
            <ac:spMk id="5" creationId="{8AEA54E6-ED90-E8BA-0E96-34A9D1F8C873}"/>
          </ac:spMkLst>
        </pc:spChg>
        <pc:spChg chg="add mod">
          <ac:chgData name="Alexander Sellapillai" userId="5a95c19abef8aa5e" providerId="LiveId" clId="{C0749EC8-D6EA-4945-B49E-818F8F4CA822}" dt="2025-08-04T18:55:24.736" v="974" actId="20577"/>
          <ac:spMkLst>
            <pc:docMk/>
            <pc:sldMk cId="2551728108" sldId="438"/>
            <ac:spMk id="6" creationId="{7387D91F-FF04-5F52-CDDE-C8EA719EB3FB}"/>
          </ac:spMkLst>
        </pc:spChg>
        <pc:spChg chg="mod">
          <ac:chgData name="Alexander Sellapillai" userId="5a95c19abef8aa5e" providerId="LiveId" clId="{C0749EC8-D6EA-4945-B49E-818F8F4CA822}" dt="2025-08-04T18:52:24.346" v="816" actId="1076"/>
          <ac:spMkLst>
            <pc:docMk/>
            <pc:sldMk cId="2551728108" sldId="438"/>
            <ac:spMk id="7" creationId="{D27ED986-9170-648E-05C6-D71304978749}"/>
          </ac:spMkLst>
        </pc:spChg>
        <pc:spChg chg="mod">
          <ac:chgData name="Alexander Sellapillai" userId="5a95c19abef8aa5e" providerId="LiveId" clId="{C0749EC8-D6EA-4945-B49E-818F8F4CA822}" dt="2025-08-04T19:20:03.571" v="1087" actId="20577"/>
          <ac:spMkLst>
            <pc:docMk/>
            <pc:sldMk cId="2551728108" sldId="438"/>
            <ac:spMk id="20" creationId="{CB83A294-E741-64E9-B881-D350B11B971D}"/>
          </ac:spMkLst>
        </pc:spChg>
        <pc:picChg chg="add mod">
          <ac:chgData name="Alexander Sellapillai" userId="5a95c19abef8aa5e" providerId="LiveId" clId="{C0749EC8-D6EA-4945-B49E-818F8F4CA822}" dt="2025-08-04T18:54:43.560" v="893" actId="1076"/>
          <ac:picMkLst>
            <pc:docMk/>
            <pc:sldMk cId="2551728108" sldId="438"/>
            <ac:picMk id="2" creationId="{1A6C8AAE-A096-1C0A-22FC-5B02CE931768}"/>
          </ac:picMkLst>
        </pc:picChg>
        <pc:picChg chg="add mod">
          <ac:chgData name="Alexander Sellapillai" userId="5a95c19abef8aa5e" providerId="LiveId" clId="{C0749EC8-D6EA-4945-B49E-818F8F4CA822}" dt="2025-08-04T18:53:31.754" v="825" actId="1076"/>
          <ac:picMkLst>
            <pc:docMk/>
            <pc:sldMk cId="2551728108" sldId="438"/>
            <ac:picMk id="3" creationId="{5A9F949A-F6EE-812B-A76E-CEA0DF4CBD0B}"/>
          </ac:picMkLst>
        </pc:picChg>
      </pc:sldChg>
      <pc:sldChg chg="addSp delSp modSp add mod">
        <pc:chgData name="Alexander Sellapillai" userId="5a95c19abef8aa5e" providerId="LiveId" clId="{C0749EC8-D6EA-4945-B49E-818F8F4CA822}" dt="2025-08-04T19:19:57.021" v="1084"/>
        <pc:sldMkLst>
          <pc:docMk/>
          <pc:sldMk cId="4016446719" sldId="439"/>
        </pc:sldMkLst>
        <pc:spChg chg="mod">
          <ac:chgData name="Alexander Sellapillai" userId="5a95c19abef8aa5e" providerId="LiveId" clId="{C0749EC8-D6EA-4945-B49E-818F8F4CA822}" dt="2025-08-04T19:01:10.345" v="1027" actId="14100"/>
          <ac:spMkLst>
            <pc:docMk/>
            <pc:sldMk cId="4016446719" sldId="439"/>
            <ac:spMk id="7" creationId="{220B7F08-AEFE-3DA9-21E0-B130A6F86F3F}"/>
          </ac:spMkLst>
        </pc:spChg>
        <pc:spChg chg="mod">
          <ac:chgData name="Alexander Sellapillai" userId="5a95c19abef8aa5e" providerId="LiveId" clId="{C0749EC8-D6EA-4945-B49E-818F8F4CA822}" dt="2025-08-04T19:19:57.021" v="1084"/>
          <ac:spMkLst>
            <pc:docMk/>
            <pc:sldMk cId="4016446719" sldId="439"/>
            <ac:spMk id="20" creationId="{2ADD4B39-1B0E-E609-8B4F-CB5BA5F2D22A}"/>
          </ac:spMkLst>
        </pc:spChg>
        <pc:picChg chg="add mod">
          <ac:chgData name="Alexander Sellapillai" userId="5a95c19abef8aa5e" providerId="LiveId" clId="{C0749EC8-D6EA-4945-B49E-818F8F4CA822}" dt="2025-08-04T19:01:08.337" v="1026" actId="14100"/>
          <ac:picMkLst>
            <pc:docMk/>
            <pc:sldMk cId="4016446719" sldId="439"/>
            <ac:picMk id="4" creationId="{4C507E1E-C8D3-5565-14AC-D717CBF4EE35}"/>
          </ac:picMkLst>
        </pc:picChg>
      </pc:sldChg>
      <pc:sldChg chg="modSp add mod">
        <pc:chgData name="Alexander Sellapillai" userId="5a95c19abef8aa5e" providerId="LiveId" clId="{C0749EC8-D6EA-4945-B49E-818F8F4CA822}" dt="2025-08-04T19:19:49.389" v="1083" actId="207"/>
        <pc:sldMkLst>
          <pc:docMk/>
          <pc:sldMk cId="2982317039" sldId="440"/>
        </pc:sldMkLst>
        <pc:spChg chg="mod">
          <ac:chgData name="Alexander Sellapillai" userId="5a95c19abef8aa5e" providerId="LiveId" clId="{C0749EC8-D6EA-4945-B49E-818F8F4CA822}" dt="2025-08-04T19:17:56.340" v="1065" actId="1076"/>
          <ac:spMkLst>
            <pc:docMk/>
            <pc:sldMk cId="2982317039" sldId="440"/>
            <ac:spMk id="7" creationId="{4F87FF5B-E2A8-45B6-DCFC-0A90190C6A70}"/>
          </ac:spMkLst>
        </pc:spChg>
        <pc:spChg chg="mod">
          <ac:chgData name="Alexander Sellapillai" userId="5a95c19abef8aa5e" providerId="LiveId" clId="{C0749EC8-D6EA-4945-B49E-818F8F4CA822}" dt="2025-08-04T19:19:49.389" v="1083" actId="207"/>
          <ac:spMkLst>
            <pc:docMk/>
            <pc:sldMk cId="2982317039" sldId="440"/>
            <ac:spMk id="20" creationId="{2E4B9276-24F8-6FDE-DE5B-206B623B5753}"/>
          </ac:spMkLst>
        </pc:spChg>
      </pc:sldChg>
      <pc:sldChg chg="add del">
        <pc:chgData name="Alexander Sellapillai" userId="5a95c19abef8aa5e" providerId="LiveId" clId="{C0749EC8-D6EA-4945-B49E-818F8F4CA822}" dt="2025-08-04T19:00:35.274" v="1015"/>
        <pc:sldMkLst>
          <pc:docMk/>
          <pc:sldMk cId="3724144409" sldId="440"/>
        </pc:sldMkLst>
      </pc:sldChg>
      <pc:sldChg chg="modSp add mod">
        <pc:chgData name="Alexander Sellapillai" userId="5a95c19abef8aa5e" providerId="LiveId" clId="{C0749EC8-D6EA-4945-B49E-818F8F4CA822}" dt="2025-08-04T19:20:41.638" v="1124" actId="20577"/>
        <pc:sldMkLst>
          <pc:docMk/>
          <pc:sldMk cId="2570190746" sldId="441"/>
        </pc:sldMkLst>
        <pc:spChg chg="mod">
          <ac:chgData name="Alexander Sellapillai" userId="5a95c19abef8aa5e" providerId="LiveId" clId="{C0749EC8-D6EA-4945-B49E-818F8F4CA822}" dt="2025-08-04T19:20:41.638" v="1124" actId="20577"/>
          <ac:spMkLst>
            <pc:docMk/>
            <pc:sldMk cId="2570190746" sldId="441"/>
            <ac:spMk id="20" creationId="{C78A1829-8389-9A0B-173C-FA9B7B738A78}"/>
          </ac:spMkLst>
        </pc:spChg>
      </pc:sldChg>
    </pc:docChg>
  </pc:docChgLst>
  <pc:docChgLst>
    <pc:chgData name="Alexander Sellapillai" userId="5a95c19abef8aa5e" providerId="LiveId" clId="{EDF7ABD2-549E-4DE8-8CC6-7B7FFC1EAE96}"/>
    <pc:docChg chg="undo custSel addSld delSld modSld sldOrd addSection delSection">
      <pc:chgData name="Alexander Sellapillai" userId="5a95c19abef8aa5e" providerId="LiveId" clId="{EDF7ABD2-549E-4DE8-8CC6-7B7FFC1EAE96}" dt="2025-08-03T16:48:04.788" v="5025" actId="207"/>
      <pc:docMkLst>
        <pc:docMk/>
      </pc:docMkLst>
      <pc:sldChg chg="modSp mod">
        <pc:chgData name="Alexander Sellapillai" userId="5a95c19abef8aa5e" providerId="LiveId" clId="{EDF7ABD2-549E-4DE8-8CC6-7B7FFC1EAE96}" dt="2025-08-01T15:06:15.014" v="7" actId="20577"/>
        <pc:sldMkLst>
          <pc:docMk/>
          <pc:sldMk cId="1553522463" sldId="30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826627079" sldId="33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811576594" sldId="354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4165286173" sldId="355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728256729" sldId="356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912608388" sldId="357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623000303" sldId="358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337451495" sldId="36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329397079" sldId="361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978606384" sldId="362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087897873" sldId="363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111579897" sldId="364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187418522" sldId="365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59088712" sldId="366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693009196" sldId="367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858939049" sldId="368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972283982" sldId="369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399036060" sldId="37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406795747" sldId="371"/>
        </pc:sldMkLst>
      </pc:sldChg>
      <pc:sldChg chg="modSp mod">
        <pc:chgData name="Alexander Sellapillai" userId="5a95c19abef8aa5e" providerId="LiveId" clId="{EDF7ABD2-549E-4DE8-8CC6-7B7FFC1EAE96}" dt="2025-08-01T16:54:45.766" v="335" actId="1076"/>
        <pc:sldMkLst>
          <pc:docMk/>
          <pc:sldMk cId="1925512036" sldId="373"/>
        </pc:sldMkLst>
        <pc:spChg chg="mod">
          <ac:chgData name="Alexander Sellapillai" userId="5a95c19abef8aa5e" providerId="LiveId" clId="{EDF7ABD2-549E-4DE8-8CC6-7B7FFC1EAE96}" dt="2025-08-01T16:54:45.766" v="335" actId="1076"/>
          <ac:spMkLst>
            <pc:docMk/>
            <pc:sldMk cId="1925512036" sldId="373"/>
            <ac:spMk id="2" creationId="{00000000-0000-0000-0000-000000000000}"/>
          </ac:spMkLst>
        </pc:spChg>
      </pc:sldChg>
      <pc:sldChg chg="modSp mod">
        <pc:chgData name="Alexander Sellapillai" userId="5a95c19abef8aa5e" providerId="LiveId" clId="{EDF7ABD2-549E-4DE8-8CC6-7B7FFC1EAE96}" dt="2025-08-01T16:55:29.605" v="337" actId="20577"/>
        <pc:sldMkLst>
          <pc:docMk/>
          <pc:sldMk cId="415574533" sldId="374"/>
        </pc:sldMkLst>
        <pc:spChg chg="mod">
          <ac:chgData name="Alexander Sellapillai" userId="5a95c19abef8aa5e" providerId="LiveId" clId="{EDF7ABD2-549E-4DE8-8CC6-7B7FFC1EAE96}" dt="2025-08-01T16:55:29.605" v="337" actId="20577"/>
          <ac:spMkLst>
            <pc:docMk/>
            <pc:sldMk cId="415574533" sldId="374"/>
            <ac:spMk id="2" creationId="{00000000-0000-0000-0000-000000000000}"/>
          </ac:spMkLst>
        </pc:spChg>
      </pc:sldChg>
      <pc:sldChg chg="modSp mod">
        <pc:chgData name="Alexander Sellapillai" userId="5a95c19abef8aa5e" providerId="LiveId" clId="{EDF7ABD2-549E-4DE8-8CC6-7B7FFC1EAE96}" dt="2025-08-01T15:07:22.572" v="8" actId="1076"/>
        <pc:sldMkLst>
          <pc:docMk/>
          <pc:sldMk cId="3801502468" sldId="375"/>
        </pc:sldMkLst>
        <pc:picChg chg="mod">
          <ac:chgData name="Alexander Sellapillai" userId="5a95c19abef8aa5e" providerId="LiveId" clId="{EDF7ABD2-549E-4DE8-8CC6-7B7FFC1EAE96}" dt="2025-08-01T15:07:22.572" v="8" actId="1076"/>
          <ac:picMkLst>
            <pc:docMk/>
            <pc:sldMk cId="3801502468" sldId="375"/>
            <ac:picMk id="4" creationId="{00000000-0000-0000-0000-000000000000}"/>
          </ac:picMkLst>
        </pc:picChg>
      </pc:sldChg>
      <pc:sldChg chg="modSp mod">
        <pc:chgData name="Alexander Sellapillai" userId="5a95c19abef8aa5e" providerId="LiveId" clId="{EDF7ABD2-549E-4DE8-8CC6-7B7FFC1EAE96}" dt="2025-08-01T15:08:27.124" v="9" actId="1076"/>
        <pc:sldMkLst>
          <pc:docMk/>
          <pc:sldMk cId="3646035189" sldId="377"/>
        </pc:sldMkLst>
        <pc:spChg chg="mod">
          <ac:chgData name="Alexander Sellapillai" userId="5a95c19abef8aa5e" providerId="LiveId" clId="{EDF7ABD2-549E-4DE8-8CC6-7B7FFC1EAE96}" dt="2025-08-01T15:08:27.124" v="9" actId="1076"/>
          <ac:spMkLst>
            <pc:docMk/>
            <pc:sldMk cId="3646035189" sldId="377"/>
            <ac:spMk id="2" creationId="{00000000-0000-0000-0000-000000000000}"/>
          </ac:spMkLst>
        </pc:spChg>
      </pc:sldChg>
      <pc:sldChg chg="modSp mod">
        <pc:chgData name="Alexander Sellapillai" userId="5a95c19abef8aa5e" providerId="LiveId" clId="{EDF7ABD2-549E-4DE8-8CC6-7B7FFC1EAE96}" dt="2025-08-01T16:59:48.884" v="350" actId="1076"/>
        <pc:sldMkLst>
          <pc:docMk/>
          <pc:sldMk cId="2126556414" sldId="378"/>
        </pc:sldMkLst>
        <pc:spChg chg="mod">
          <ac:chgData name="Alexander Sellapillai" userId="5a95c19abef8aa5e" providerId="LiveId" clId="{EDF7ABD2-549E-4DE8-8CC6-7B7FFC1EAE96}" dt="2025-08-01T16:59:48.884" v="350" actId="1076"/>
          <ac:spMkLst>
            <pc:docMk/>
            <pc:sldMk cId="2126556414" sldId="378"/>
            <ac:spMk id="2" creationId="{00000000-0000-0000-0000-000000000000}"/>
          </ac:spMkLst>
        </pc:spChg>
        <pc:picChg chg="mod">
          <ac:chgData name="Alexander Sellapillai" userId="5a95c19abef8aa5e" providerId="LiveId" clId="{EDF7ABD2-549E-4DE8-8CC6-7B7FFC1EAE96}" dt="2025-08-01T16:59:44.197" v="349" actId="1076"/>
          <ac:picMkLst>
            <pc:docMk/>
            <pc:sldMk cId="2126556414" sldId="378"/>
            <ac:picMk id="5" creationId="{00000000-0000-0000-0000-000000000000}"/>
          </ac:picMkLst>
        </pc:picChg>
      </pc:sldChg>
      <pc:sldChg chg="modSp add mod">
        <pc:chgData name="Alexander Sellapillai" userId="5a95c19abef8aa5e" providerId="LiveId" clId="{EDF7ABD2-549E-4DE8-8CC6-7B7FFC1EAE96}" dt="2025-08-01T15:17:58.282" v="67" actId="1076"/>
        <pc:sldMkLst>
          <pc:docMk/>
          <pc:sldMk cId="657773075" sldId="379"/>
        </pc:sldMkLst>
        <pc:spChg chg="mod">
          <ac:chgData name="Alexander Sellapillai" userId="5a95c19abef8aa5e" providerId="LiveId" clId="{EDF7ABD2-549E-4DE8-8CC6-7B7FFC1EAE96}" dt="2025-08-01T15:17:54.787" v="66" actId="255"/>
          <ac:spMkLst>
            <pc:docMk/>
            <pc:sldMk cId="657773075" sldId="379"/>
            <ac:spMk id="2" creationId="{D0BE31AA-8B24-4EB3-C691-4670C405CBDE}"/>
          </ac:spMkLst>
        </pc:spChg>
        <pc:spChg chg="mod">
          <ac:chgData name="Alexander Sellapillai" userId="5a95c19abef8aa5e" providerId="LiveId" clId="{EDF7ABD2-549E-4DE8-8CC6-7B7FFC1EAE96}" dt="2025-08-01T15:14:47.284" v="11"/>
          <ac:spMkLst>
            <pc:docMk/>
            <pc:sldMk cId="657773075" sldId="379"/>
            <ac:spMk id="3" creationId="{9B9F892A-A6E2-1199-E063-367F747FA1C2}"/>
          </ac:spMkLst>
        </pc:spChg>
        <pc:picChg chg="mod">
          <ac:chgData name="Alexander Sellapillai" userId="5a95c19abef8aa5e" providerId="LiveId" clId="{EDF7ABD2-549E-4DE8-8CC6-7B7FFC1EAE96}" dt="2025-08-01T15:17:58.282" v="67" actId="1076"/>
          <ac:picMkLst>
            <pc:docMk/>
            <pc:sldMk cId="657773075" sldId="379"/>
            <ac:picMk id="5" creationId="{26EF1825-BD05-4679-1363-ED4F43F0DFF2}"/>
          </ac:picMkLst>
        </pc:picChg>
      </pc:sldChg>
      <pc:sldChg chg="modSp add mod">
        <pc:chgData name="Alexander Sellapillai" userId="5a95c19abef8aa5e" providerId="LiveId" clId="{EDF7ABD2-549E-4DE8-8CC6-7B7FFC1EAE96}" dt="2025-08-01T15:18:27.771" v="74" actId="1076"/>
        <pc:sldMkLst>
          <pc:docMk/>
          <pc:sldMk cId="408664464" sldId="380"/>
        </pc:sldMkLst>
        <pc:spChg chg="mod">
          <ac:chgData name="Alexander Sellapillai" userId="5a95c19abef8aa5e" providerId="LiveId" clId="{EDF7ABD2-549E-4DE8-8CC6-7B7FFC1EAE96}" dt="2025-08-01T15:18:27.771" v="74" actId="1076"/>
          <ac:spMkLst>
            <pc:docMk/>
            <pc:sldMk cId="408664464" sldId="380"/>
            <ac:spMk id="2" creationId="{FC6DA974-5011-8B4C-C5EB-0E65A73CFE33}"/>
          </ac:spMkLst>
        </pc:spChg>
        <pc:spChg chg="mod">
          <ac:chgData name="Alexander Sellapillai" userId="5a95c19abef8aa5e" providerId="LiveId" clId="{EDF7ABD2-549E-4DE8-8CC6-7B7FFC1EAE96}" dt="2025-08-01T15:17:23.634" v="59" actId="1076"/>
          <ac:spMkLst>
            <pc:docMk/>
            <pc:sldMk cId="408664464" sldId="380"/>
            <ac:spMk id="3" creationId="{3D7A1E6B-0D01-FD04-3F74-5C2C75AD7BBE}"/>
          </ac:spMkLst>
        </pc:spChg>
      </pc:sldChg>
      <pc:sldChg chg="addSp delSp modSp add mod">
        <pc:chgData name="Alexander Sellapillai" userId="5a95c19abef8aa5e" providerId="LiveId" clId="{EDF7ABD2-549E-4DE8-8CC6-7B7FFC1EAE96}" dt="2025-08-01T15:24:32.105" v="147" actId="1076"/>
        <pc:sldMkLst>
          <pc:docMk/>
          <pc:sldMk cId="3446251188" sldId="381"/>
        </pc:sldMkLst>
        <pc:spChg chg="mod">
          <ac:chgData name="Alexander Sellapillai" userId="5a95c19abef8aa5e" providerId="LiveId" clId="{EDF7ABD2-549E-4DE8-8CC6-7B7FFC1EAE96}" dt="2025-08-01T15:24:30.378" v="146" actId="1076"/>
          <ac:spMkLst>
            <pc:docMk/>
            <pc:sldMk cId="3446251188" sldId="381"/>
            <ac:spMk id="2" creationId="{A7B0C0F6-418A-5EEE-B442-2A80924F25FB}"/>
          </ac:spMkLst>
        </pc:spChg>
        <pc:spChg chg="mod">
          <ac:chgData name="Alexander Sellapillai" userId="5a95c19abef8aa5e" providerId="LiveId" clId="{EDF7ABD2-549E-4DE8-8CC6-7B7FFC1EAE96}" dt="2025-08-01T15:23:24.784" v="135" actId="1076"/>
          <ac:spMkLst>
            <pc:docMk/>
            <pc:sldMk cId="3446251188" sldId="381"/>
            <ac:spMk id="3" creationId="{6C6AEF1F-405D-0989-CD55-F1C9898FD56F}"/>
          </ac:spMkLst>
        </pc:spChg>
        <pc:picChg chg="add mod">
          <ac:chgData name="Alexander Sellapillai" userId="5a95c19abef8aa5e" providerId="LiveId" clId="{EDF7ABD2-549E-4DE8-8CC6-7B7FFC1EAE96}" dt="2025-08-01T15:24:32.105" v="147" actId="1076"/>
          <ac:picMkLst>
            <pc:docMk/>
            <pc:sldMk cId="3446251188" sldId="381"/>
            <ac:picMk id="1026" creationId="{9F151B8A-4AF4-FF41-B50A-68E71C885036}"/>
          </ac:picMkLst>
        </pc:picChg>
      </pc:sldChg>
      <pc:sldChg chg="addSp delSp modSp add mod">
        <pc:chgData name="Alexander Sellapillai" userId="5a95c19abef8aa5e" providerId="LiveId" clId="{EDF7ABD2-549E-4DE8-8CC6-7B7FFC1EAE96}" dt="2025-08-01T15:52:19.841" v="215" actId="1076"/>
        <pc:sldMkLst>
          <pc:docMk/>
          <pc:sldMk cId="1343096306" sldId="382"/>
        </pc:sldMkLst>
        <pc:spChg chg="mod">
          <ac:chgData name="Alexander Sellapillai" userId="5a95c19abef8aa5e" providerId="LiveId" clId="{EDF7ABD2-549E-4DE8-8CC6-7B7FFC1EAE96}" dt="2025-08-01T15:40:01.364" v="187" actId="1076"/>
          <ac:spMkLst>
            <pc:docMk/>
            <pc:sldMk cId="1343096306" sldId="382"/>
            <ac:spMk id="2" creationId="{8A5873B9-C416-F381-79AB-26442A3B2E99}"/>
          </ac:spMkLst>
        </pc:spChg>
        <pc:spChg chg="mod">
          <ac:chgData name="Alexander Sellapillai" userId="5a95c19abef8aa5e" providerId="LiveId" clId="{EDF7ABD2-549E-4DE8-8CC6-7B7FFC1EAE96}" dt="2025-08-01T15:39:06.789" v="179" actId="20577"/>
          <ac:spMkLst>
            <pc:docMk/>
            <pc:sldMk cId="1343096306" sldId="382"/>
            <ac:spMk id="3" creationId="{4448A9B1-5B18-3F5F-594A-ADD2D44BB231}"/>
          </ac:spMkLst>
        </pc:spChg>
        <pc:picChg chg="add mod">
          <ac:chgData name="Alexander Sellapillai" userId="5a95c19abef8aa5e" providerId="LiveId" clId="{EDF7ABD2-549E-4DE8-8CC6-7B7FFC1EAE96}" dt="2025-08-01T15:52:19.841" v="215" actId="1076"/>
          <ac:picMkLst>
            <pc:docMk/>
            <pc:sldMk cId="1343096306" sldId="382"/>
            <ac:picMk id="11" creationId="{4C58C720-27AC-8198-2917-D3DF840E0550}"/>
          </ac:picMkLst>
        </pc:picChg>
      </pc:sldChg>
      <pc:sldChg chg="addSp delSp modSp add mod">
        <pc:chgData name="Alexander Sellapillai" userId="5a95c19abef8aa5e" providerId="LiveId" clId="{EDF7ABD2-549E-4DE8-8CC6-7B7FFC1EAE96}" dt="2025-08-01T15:52:14.365" v="212" actId="1076"/>
        <pc:sldMkLst>
          <pc:docMk/>
          <pc:sldMk cId="3614516734" sldId="383"/>
        </pc:sldMkLst>
        <pc:spChg chg="mod">
          <ac:chgData name="Alexander Sellapillai" userId="5a95c19abef8aa5e" providerId="LiveId" clId="{EDF7ABD2-549E-4DE8-8CC6-7B7FFC1EAE96}" dt="2025-08-01T15:43:18.104" v="208" actId="5793"/>
          <ac:spMkLst>
            <pc:docMk/>
            <pc:sldMk cId="3614516734" sldId="383"/>
            <ac:spMk id="2" creationId="{3B7C681E-F981-D51A-4C26-E534A4DEE966}"/>
          </ac:spMkLst>
        </pc:spChg>
        <pc:picChg chg="add mod">
          <ac:chgData name="Alexander Sellapillai" userId="5a95c19abef8aa5e" providerId="LiveId" clId="{EDF7ABD2-549E-4DE8-8CC6-7B7FFC1EAE96}" dt="2025-08-01T15:52:14.365" v="212" actId="1076"/>
          <ac:picMkLst>
            <pc:docMk/>
            <pc:sldMk cId="3614516734" sldId="383"/>
            <ac:picMk id="5" creationId="{803951D7-4AF9-1F7C-1F11-5FB70F8D7418}"/>
          </ac:picMkLst>
        </pc:picChg>
      </pc:sldChg>
      <pc:sldChg chg="addSp delSp modSp add mod">
        <pc:chgData name="Alexander Sellapillai" userId="5a95c19abef8aa5e" providerId="LiveId" clId="{EDF7ABD2-549E-4DE8-8CC6-7B7FFC1EAE96}" dt="2025-08-01T16:02:23.745" v="331" actId="1076"/>
        <pc:sldMkLst>
          <pc:docMk/>
          <pc:sldMk cId="4091568544" sldId="384"/>
        </pc:sldMkLst>
        <pc:spChg chg="mod">
          <ac:chgData name="Alexander Sellapillai" userId="5a95c19abef8aa5e" providerId="LiveId" clId="{EDF7ABD2-549E-4DE8-8CC6-7B7FFC1EAE96}" dt="2025-08-01T16:02:15.356" v="328" actId="20577"/>
          <ac:spMkLst>
            <pc:docMk/>
            <pc:sldMk cId="4091568544" sldId="384"/>
            <ac:spMk id="2" creationId="{34D22963-36E7-74B7-1C40-EC4C4F68B035}"/>
          </ac:spMkLst>
        </pc:spChg>
        <pc:spChg chg="mod">
          <ac:chgData name="Alexander Sellapillai" userId="5a95c19abef8aa5e" providerId="LiveId" clId="{EDF7ABD2-549E-4DE8-8CC6-7B7FFC1EAE96}" dt="2025-08-01T16:02:00.326" v="323" actId="20577"/>
          <ac:spMkLst>
            <pc:docMk/>
            <pc:sldMk cId="4091568544" sldId="384"/>
            <ac:spMk id="3" creationId="{92F260B2-44B3-83DF-3201-2315FBBDBA60}"/>
          </ac:spMkLst>
        </pc:spChg>
        <pc:picChg chg="add mod">
          <ac:chgData name="Alexander Sellapillai" userId="5a95c19abef8aa5e" providerId="LiveId" clId="{EDF7ABD2-549E-4DE8-8CC6-7B7FFC1EAE96}" dt="2025-08-01T16:02:23.745" v="331" actId="1076"/>
          <ac:picMkLst>
            <pc:docMk/>
            <pc:sldMk cId="4091568544" sldId="384"/>
            <ac:picMk id="7" creationId="{AE204478-CFC8-CF8E-6A32-E39299CBD96C}"/>
          </ac:picMkLst>
        </pc:picChg>
      </pc:sldChg>
      <pc:sldChg chg="addSp delSp modSp add mod">
        <pc:chgData name="Alexander Sellapillai" userId="5a95c19abef8aa5e" providerId="LiveId" clId="{EDF7ABD2-549E-4DE8-8CC6-7B7FFC1EAE96}" dt="2025-08-02T08:23:17.360" v="355" actId="1076"/>
        <pc:sldMkLst>
          <pc:docMk/>
          <pc:sldMk cId="2610717444" sldId="385"/>
        </pc:sldMkLst>
        <pc:picChg chg="add mod">
          <ac:chgData name="Alexander Sellapillai" userId="5a95c19abef8aa5e" providerId="LiveId" clId="{EDF7ABD2-549E-4DE8-8CC6-7B7FFC1EAE96}" dt="2025-08-02T08:23:17.360" v="355" actId="1076"/>
          <ac:picMkLst>
            <pc:docMk/>
            <pc:sldMk cId="2610717444" sldId="385"/>
            <ac:picMk id="2050" creationId="{BE1C2230-F357-51EB-9C0C-D8529E27E936}"/>
          </ac:picMkLst>
        </pc:picChg>
      </pc:sldChg>
      <pc:sldChg chg="addSp delSp modSp add mod ord">
        <pc:chgData name="Alexander Sellapillai" userId="5a95c19abef8aa5e" providerId="LiveId" clId="{EDF7ABD2-549E-4DE8-8CC6-7B7FFC1EAE96}" dt="2025-08-02T16:03:33.455" v="1303" actId="207"/>
        <pc:sldMkLst>
          <pc:docMk/>
          <pc:sldMk cId="883525804" sldId="386"/>
        </pc:sldMkLst>
        <pc:spChg chg="add mod">
          <ac:chgData name="Alexander Sellapillai" userId="5a95c19abef8aa5e" providerId="LiveId" clId="{EDF7ABD2-549E-4DE8-8CC6-7B7FFC1EAE96}" dt="2025-08-02T16:03:33.455" v="1303" actId="207"/>
          <ac:spMkLst>
            <pc:docMk/>
            <pc:sldMk cId="883525804" sldId="386"/>
            <ac:spMk id="5" creationId="{98EF63C0-4539-8BFE-33B5-66A89D6AFBA5}"/>
          </ac:spMkLst>
        </pc:spChg>
        <pc:spChg chg="mod">
          <ac:chgData name="Alexander Sellapillai" userId="5a95c19abef8aa5e" providerId="LiveId" clId="{EDF7ABD2-549E-4DE8-8CC6-7B7FFC1EAE96}" dt="2025-08-02T14:33:52.945" v="1101" actId="20577"/>
          <ac:spMkLst>
            <pc:docMk/>
            <pc:sldMk cId="883525804" sldId="386"/>
            <ac:spMk id="20" creationId="{F58713F6-B918-7ED4-8622-3C06F807CF38}"/>
          </ac:spMkLst>
        </pc:spChg>
        <pc:picChg chg="add mod">
          <ac:chgData name="Alexander Sellapillai" userId="5a95c19abef8aa5e" providerId="LiveId" clId="{EDF7ABD2-549E-4DE8-8CC6-7B7FFC1EAE96}" dt="2025-08-02T15:57:03.743" v="1281" actId="1076"/>
          <ac:picMkLst>
            <pc:docMk/>
            <pc:sldMk cId="883525804" sldId="386"/>
            <ac:picMk id="13" creationId="{1B7146E0-7E9C-75AD-412B-78895ABC638B}"/>
          </ac:picMkLst>
        </pc:picChg>
      </pc:sldChg>
      <pc:sldChg chg="addSp delSp modSp add mod">
        <pc:chgData name="Alexander Sellapillai" userId="5a95c19abef8aa5e" providerId="LiveId" clId="{EDF7ABD2-549E-4DE8-8CC6-7B7FFC1EAE96}" dt="2025-08-03T07:29:07.367" v="2852"/>
        <pc:sldMkLst>
          <pc:docMk/>
          <pc:sldMk cId="139417248" sldId="387"/>
        </pc:sldMkLst>
        <pc:spChg chg="mod">
          <ac:chgData name="Alexander Sellapillai" userId="5a95c19abef8aa5e" providerId="LiveId" clId="{EDF7ABD2-549E-4DE8-8CC6-7B7FFC1EAE96}" dt="2025-08-03T07:28:10.225" v="2828" actId="1076"/>
          <ac:spMkLst>
            <pc:docMk/>
            <pc:sldMk cId="139417248" sldId="387"/>
            <ac:spMk id="5" creationId="{9B9A0C61-4574-BCAE-9222-0CC70445F152}"/>
          </ac:spMkLst>
        </pc:spChg>
        <pc:spChg chg="mod">
          <ac:chgData name="Alexander Sellapillai" userId="5a95c19abef8aa5e" providerId="LiveId" clId="{EDF7ABD2-549E-4DE8-8CC6-7B7FFC1EAE96}" dt="2025-08-03T07:28:31.298" v="2849" actId="20577"/>
          <ac:spMkLst>
            <pc:docMk/>
            <pc:sldMk cId="139417248" sldId="387"/>
            <ac:spMk id="20" creationId="{3E92D5EE-B876-3D40-5055-4D5D7EFB5109}"/>
          </ac:spMkLst>
        </pc:spChg>
        <pc:picChg chg="add mod">
          <ac:chgData name="Alexander Sellapillai" userId="5a95c19abef8aa5e" providerId="LiveId" clId="{EDF7ABD2-549E-4DE8-8CC6-7B7FFC1EAE96}" dt="2025-08-03T07:29:07.367" v="2852"/>
          <ac:picMkLst>
            <pc:docMk/>
            <pc:sldMk cId="139417248" sldId="387"/>
            <ac:picMk id="11" creationId="{12A3FCB4-B654-68CF-35A2-F46C11A77AC6}"/>
          </ac:picMkLst>
        </pc:picChg>
      </pc:sldChg>
      <pc:sldChg chg="addSp delSp modSp add del mod">
        <pc:chgData name="Alexander Sellapillai" userId="5a95c19abef8aa5e" providerId="LiveId" clId="{EDF7ABD2-549E-4DE8-8CC6-7B7FFC1EAE96}" dt="2025-08-02T14:49:02.572" v="1257" actId="2696"/>
        <pc:sldMkLst>
          <pc:docMk/>
          <pc:sldMk cId="1041136249" sldId="388"/>
        </pc:sldMkLst>
      </pc:sldChg>
      <pc:sldChg chg="addSp delSp modSp add mod">
        <pc:chgData name="Alexander Sellapillai" userId="5a95c19abef8aa5e" providerId="LiveId" clId="{EDF7ABD2-549E-4DE8-8CC6-7B7FFC1EAE96}" dt="2025-08-03T07:09:55.300" v="1965" actId="20577"/>
        <pc:sldMkLst>
          <pc:docMk/>
          <pc:sldMk cId="1381045001" sldId="389"/>
        </pc:sldMkLst>
      </pc:sldChg>
      <pc:sldChg chg="addSp delSp modSp add mod ord">
        <pc:chgData name="Alexander Sellapillai" userId="5a95c19abef8aa5e" providerId="LiveId" clId="{EDF7ABD2-549E-4DE8-8CC6-7B7FFC1EAE96}" dt="2025-08-03T08:01:22.575" v="3074" actId="14100"/>
        <pc:sldMkLst>
          <pc:docMk/>
          <pc:sldMk cId="2353437338" sldId="390"/>
        </pc:sldMkLst>
        <pc:picChg chg="mod">
          <ac:chgData name="Alexander Sellapillai" userId="5a95c19abef8aa5e" providerId="LiveId" clId="{EDF7ABD2-549E-4DE8-8CC6-7B7FFC1EAE96}" dt="2025-08-03T08:01:22.575" v="3074" actId="14100"/>
          <ac:picMkLst>
            <pc:docMk/>
            <pc:sldMk cId="2353437338" sldId="390"/>
            <ac:picMk id="14" creationId="{EAE1B38E-D728-511F-D75E-253CF7D736F1}"/>
          </ac:picMkLst>
        </pc:picChg>
      </pc:sldChg>
      <pc:sldChg chg="addSp delSp modSp add del mod">
        <pc:chgData name="Alexander Sellapillai" userId="5a95c19abef8aa5e" providerId="LiveId" clId="{EDF7ABD2-549E-4DE8-8CC6-7B7FFC1EAE96}" dt="2025-08-02T16:16:52.666" v="1394" actId="2696"/>
        <pc:sldMkLst>
          <pc:docMk/>
          <pc:sldMk cId="2899082790" sldId="390"/>
        </pc:sldMkLst>
      </pc:sldChg>
      <pc:sldChg chg="addSp delSp modSp add mod">
        <pc:chgData name="Alexander Sellapillai" userId="5a95c19abef8aa5e" providerId="LiveId" clId="{EDF7ABD2-549E-4DE8-8CC6-7B7FFC1EAE96}" dt="2025-08-03T07:16:37.598" v="1995" actId="20577"/>
        <pc:sldMkLst>
          <pc:docMk/>
          <pc:sldMk cId="3783661244" sldId="391"/>
        </pc:sldMkLst>
        <pc:spChg chg="mod">
          <ac:chgData name="Alexander Sellapillai" userId="5a95c19abef8aa5e" providerId="LiveId" clId="{EDF7ABD2-549E-4DE8-8CC6-7B7FFC1EAE96}" dt="2025-08-03T07:16:37.598" v="1995" actId="20577"/>
          <ac:spMkLst>
            <pc:docMk/>
            <pc:sldMk cId="3783661244" sldId="391"/>
            <ac:spMk id="5" creationId="{8E90DB11-1943-A1F0-7F75-267361B53BD9}"/>
          </ac:spMkLst>
        </pc:spChg>
        <pc:spChg chg="mod">
          <ac:chgData name="Alexander Sellapillai" userId="5a95c19abef8aa5e" providerId="LiveId" clId="{EDF7ABD2-549E-4DE8-8CC6-7B7FFC1EAE96}" dt="2025-08-03T07:16:25.131" v="1989" actId="313"/>
          <ac:spMkLst>
            <pc:docMk/>
            <pc:sldMk cId="3783661244" sldId="391"/>
            <ac:spMk id="20" creationId="{48FC8A21-9C76-9203-335B-627BFDD109DD}"/>
          </ac:spMkLst>
        </pc:spChg>
      </pc:sldChg>
      <pc:sldChg chg="addSp delSp modSp add mod">
        <pc:chgData name="Alexander Sellapillai" userId="5a95c19abef8aa5e" providerId="LiveId" clId="{EDF7ABD2-549E-4DE8-8CC6-7B7FFC1EAE96}" dt="2025-08-03T07:18:26.261" v="2195" actId="1076"/>
        <pc:sldMkLst>
          <pc:docMk/>
          <pc:sldMk cId="360609798" sldId="392"/>
        </pc:sldMkLst>
        <pc:spChg chg="mod">
          <ac:chgData name="Alexander Sellapillai" userId="5a95c19abef8aa5e" providerId="LiveId" clId="{EDF7ABD2-549E-4DE8-8CC6-7B7FFC1EAE96}" dt="2025-08-03T07:17:38.178" v="2125" actId="14100"/>
          <ac:spMkLst>
            <pc:docMk/>
            <pc:sldMk cId="360609798" sldId="392"/>
            <ac:spMk id="5" creationId="{AA1143ED-1285-8434-F49B-F6CDD01A9B44}"/>
          </ac:spMkLst>
        </pc:spChg>
        <pc:spChg chg="mod">
          <ac:chgData name="Alexander Sellapillai" userId="5a95c19abef8aa5e" providerId="LiveId" clId="{EDF7ABD2-549E-4DE8-8CC6-7B7FFC1EAE96}" dt="2025-08-03T07:18:06.569" v="2192" actId="313"/>
          <ac:spMkLst>
            <pc:docMk/>
            <pc:sldMk cId="360609798" sldId="392"/>
            <ac:spMk id="20" creationId="{E1D397F5-CAFD-F66F-E596-47A7D11E15CE}"/>
          </ac:spMkLst>
        </pc:spChg>
        <pc:picChg chg="add mod">
          <ac:chgData name="Alexander Sellapillai" userId="5a95c19abef8aa5e" providerId="LiveId" clId="{EDF7ABD2-549E-4DE8-8CC6-7B7FFC1EAE96}" dt="2025-08-03T07:18:26.261" v="2195" actId="1076"/>
          <ac:picMkLst>
            <pc:docMk/>
            <pc:sldMk cId="360609798" sldId="392"/>
            <ac:picMk id="6" creationId="{1C8C0B1A-E124-F166-3F28-A67D5E725F37}"/>
          </ac:picMkLst>
        </pc:picChg>
      </pc:sldChg>
      <pc:sldChg chg="modSp add mod">
        <pc:chgData name="Alexander Sellapillai" userId="5a95c19abef8aa5e" providerId="LiveId" clId="{EDF7ABD2-549E-4DE8-8CC6-7B7FFC1EAE96}" dt="2025-08-03T07:21:26.834" v="2467" actId="1076"/>
        <pc:sldMkLst>
          <pc:docMk/>
          <pc:sldMk cId="2601077214" sldId="393"/>
        </pc:sldMkLst>
        <pc:spChg chg="mod">
          <ac:chgData name="Alexander Sellapillai" userId="5a95c19abef8aa5e" providerId="LiveId" clId="{EDF7ABD2-549E-4DE8-8CC6-7B7FFC1EAE96}" dt="2025-08-03T07:21:26.834" v="2467" actId="1076"/>
          <ac:spMkLst>
            <pc:docMk/>
            <pc:sldMk cId="2601077214" sldId="393"/>
            <ac:spMk id="5" creationId="{832449EF-B767-A9EC-6F4F-FBDBFEEFA0BB}"/>
          </ac:spMkLst>
        </pc:spChg>
        <pc:spChg chg="mod">
          <ac:chgData name="Alexander Sellapillai" userId="5a95c19abef8aa5e" providerId="LiveId" clId="{EDF7ABD2-549E-4DE8-8CC6-7B7FFC1EAE96}" dt="2025-08-03T07:19:03.371" v="2208" actId="20577"/>
          <ac:spMkLst>
            <pc:docMk/>
            <pc:sldMk cId="2601077214" sldId="393"/>
            <ac:spMk id="20" creationId="{18CEAE54-FE7E-64C8-C99B-70C245CB10DF}"/>
          </ac:spMkLst>
        </pc:spChg>
      </pc:sldChg>
      <pc:sldChg chg="addSp delSp modSp add mod">
        <pc:chgData name="Alexander Sellapillai" userId="5a95c19abef8aa5e" providerId="LiveId" clId="{EDF7ABD2-549E-4DE8-8CC6-7B7FFC1EAE96}" dt="2025-08-03T07:27:26.452" v="2823" actId="20577"/>
        <pc:sldMkLst>
          <pc:docMk/>
          <pc:sldMk cId="2896104695" sldId="394"/>
        </pc:sldMkLst>
        <pc:spChg chg="mod">
          <ac:chgData name="Alexander Sellapillai" userId="5a95c19abef8aa5e" providerId="LiveId" clId="{EDF7ABD2-549E-4DE8-8CC6-7B7FFC1EAE96}" dt="2025-08-03T07:27:26.452" v="2823" actId="20577"/>
          <ac:spMkLst>
            <pc:docMk/>
            <pc:sldMk cId="2896104695" sldId="394"/>
            <ac:spMk id="5" creationId="{BBE20F49-3B68-15C3-01F9-8F6F11AD621C}"/>
          </ac:spMkLst>
        </pc:spChg>
        <pc:spChg chg="mod">
          <ac:chgData name="Alexander Sellapillai" userId="5a95c19abef8aa5e" providerId="LiveId" clId="{EDF7ABD2-549E-4DE8-8CC6-7B7FFC1EAE96}" dt="2025-08-03T07:23:37.199" v="2509" actId="313"/>
          <ac:spMkLst>
            <pc:docMk/>
            <pc:sldMk cId="2896104695" sldId="394"/>
            <ac:spMk id="20" creationId="{3879276A-F5DA-E499-3070-6344E965296B}"/>
          </ac:spMkLst>
        </pc:spChg>
        <pc:picChg chg="add mod">
          <ac:chgData name="Alexander Sellapillai" userId="5a95c19abef8aa5e" providerId="LiveId" clId="{EDF7ABD2-549E-4DE8-8CC6-7B7FFC1EAE96}" dt="2025-08-03T07:25:17.585" v="2514" actId="1076"/>
          <ac:picMkLst>
            <pc:docMk/>
            <pc:sldMk cId="2896104695" sldId="394"/>
            <ac:picMk id="7" creationId="{B67B6830-4EFB-CBB5-5475-4DA2765851A2}"/>
          </ac:picMkLst>
        </pc:picChg>
      </pc:sldChg>
      <pc:sldChg chg="addSp delSp modSp add mod">
        <pc:chgData name="Alexander Sellapillai" userId="5a95c19abef8aa5e" providerId="LiveId" clId="{EDF7ABD2-549E-4DE8-8CC6-7B7FFC1EAE96}" dt="2025-08-03T07:33:31.558" v="2918" actId="1076"/>
        <pc:sldMkLst>
          <pc:docMk/>
          <pc:sldMk cId="1641145711" sldId="395"/>
        </pc:sldMkLst>
        <pc:spChg chg="mod">
          <ac:chgData name="Alexander Sellapillai" userId="5a95c19abef8aa5e" providerId="LiveId" clId="{EDF7ABD2-549E-4DE8-8CC6-7B7FFC1EAE96}" dt="2025-08-03T07:30:31.888" v="2909" actId="207"/>
          <ac:spMkLst>
            <pc:docMk/>
            <pc:sldMk cId="1641145711" sldId="395"/>
            <ac:spMk id="5" creationId="{384C2881-AA2A-91B1-6B9B-03A796419F54}"/>
          </ac:spMkLst>
        </pc:spChg>
        <pc:spChg chg="mod">
          <ac:chgData name="Alexander Sellapillai" userId="5a95c19abef8aa5e" providerId="LiveId" clId="{EDF7ABD2-549E-4DE8-8CC6-7B7FFC1EAE96}" dt="2025-08-03T07:29:30.214" v="2880" actId="20577"/>
          <ac:spMkLst>
            <pc:docMk/>
            <pc:sldMk cId="1641145711" sldId="395"/>
            <ac:spMk id="20" creationId="{56C64BBD-C6A4-DF46-F514-710B517C2258}"/>
          </ac:spMkLst>
        </pc:spChg>
        <pc:picChg chg="add mod">
          <ac:chgData name="Alexander Sellapillai" userId="5a95c19abef8aa5e" providerId="LiveId" clId="{EDF7ABD2-549E-4DE8-8CC6-7B7FFC1EAE96}" dt="2025-08-03T07:33:31.558" v="2918" actId="1076"/>
          <ac:picMkLst>
            <pc:docMk/>
            <pc:sldMk cId="1641145711" sldId="395"/>
            <ac:picMk id="4" creationId="{A002FCA2-0BA2-DDD1-A147-5252B9760B6B}"/>
          </ac:picMkLst>
        </pc:picChg>
      </pc:sldChg>
      <pc:sldChg chg="addSp delSp modSp add mod">
        <pc:chgData name="Alexander Sellapillai" userId="5a95c19abef8aa5e" providerId="LiveId" clId="{EDF7ABD2-549E-4DE8-8CC6-7B7FFC1EAE96}" dt="2025-08-03T07:38:15.261" v="2971" actId="20577"/>
        <pc:sldMkLst>
          <pc:docMk/>
          <pc:sldMk cId="1970023924" sldId="396"/>
        </pc:sldMkLst>
        <pc:spChg chg="mod">
          <ac:chgData name="Alexander Sellapillai" userId="5a95c19abef8aa5e" providerId="LiveId" clId="{EDF7ABD2-549E-4DE8-8CC6-7B7FFC1EAE96}" dt="2025-08-03T07:38:15.261" v="2971" actId="20577"/>
          <ac:spMkLst>
            <pc:docMk/>
            <pc:sldMk cId="1970023924" sldId="396"/>
            <ac:spMk id="5" creationId="{63FA9BB7-155F-4060-4E63-89FBF1BDAE8F}"/>
          </ac:spMkLst>
        </pc:spChg>
        <pc:spChg chg="mod">
          <ac:chgData name="Alexander Sellapillai" userId="5a95c19abef8aa5e" providerId="LiveId" clId="{EDF7ABD2-549E-4DE8-8CC6-7B7FFC1EAE96}" dt="2025-08-03T07:37:39.831" v="2949" actId="20577"/>
          <ac:spMkLst>
            <pc:docMk/>
            <pc:sldMk cId="1970023924" sldId="396"/>
            <ac:spMk id="20" creationId="{231F0052-DD5B-B1B0-1AEE-E71BB5A556E9}"/>
          </ac:spMkLst>
        </pc:spChg>
        <pc:picChg chg="add mod">
          <ac:chgData name="Alexander Sellapillai" userId="5a95c19abef8aa5e" providerId="LiveId" clId="{EDF7ABD2-549E-4DE8-8CC6-7B7FFC1EAE96}" dt="2025-08-03T07:37:32.979" v="2935" actId="1076"/>
          <ac:picMkLst>
            <pc:docMk/>
            <pc:sldMk cId="1970023924" sldId="396"/>
            <ac:picMk id="3" creationId="{3BDE9644-A03E-DFB6-1127-4266B4F3C61D}"/>
          </ac:picMkLst>
        </pc:picChg>
      </pc:sldChg>
      <pc:sldChg chg="addSp delSp modSp add mod">
        <pc:chgData name="Alexander Sellapillai" userId="5a95c19abef8aa5e" providerId="LiveId" clId="{EDF7ABD2-549E-4DE8-8CC6-7B7FFC1EAE96}" dt="2025-08-03T08:01:36.714" v="3080" actId="1076"/>
        <pc:sldMkLst>
          <pc:docMk/>
          <pc:sldMk cId="2559443181" sldId="397"/>
        </pc:sldMkLst>
        <pc:spChg chg="mod">
          <ac:chgData name="Alexander Sellapillai" userId="5a95c19abef8aa5e" providerId="LiveId" clId="{EDF7ABD2-549E-4DE8-8CC6-7B7FFC1EAE96}" dt="2025-08-03T07:50:06.756" v="3008" actId="1076"/>
          <ac:spMkLst>
            <pc:docMk/>
            <pc:sldMk cId="2559443181" sldId="397"/>
            <ac:spMk id="5" creationId="{4B4C4C55-44F2-DFA1-1E41-0B1AA0ECF2CE}"/>
          </ac:spMkLst>
        </pc:spChg>
        <pc:spChg chg="mod">
          <ac:chgData name="Alexander Sellapillai" userId="5a95c19abef8aa5e" providerId="LiveId" clId="{EDF7ABD2-549E-4DE8-8CC6-7B7FFC1EAE96}" dt="2025-08-03T07:39:48.170" v="2973"/>
          <ac:spMkLst>
            <pc:docMk/>
            <pc:sldMk cId="2559443181" sldId="397"/>
            <ac:spMk id="20" creationId="{0711F4A6-43A0-3080-F081-0BA1E4D031D5}"/>
          </ac:spMkLst>
        </pc:spChg>
        <pc:picChg chg="add mod">
          <ac:chgData name="Alexander Sellapillai" userId="5a95c19abef8aa5e" providerId="LiveId" clId="{EDF7ABD2-549E-4DE8-8CC6-7B7FFC1EAE96}" dt="2025-08-03T08:01:36.714" v="3080" actId="1076"/>
          <ac:picMkLst>
            <pc:docMk/>
            <pc:sldMk cId="2559443181" sldId="397"/>
            <ac:picMk id="21" creationId="{43AE248B-05DB-7426-EDBA-0D14DF5B8019}"/>
          </ac:picMkLst>
        </pc:picChg>
      </pc:sldChg>
      <pc:sldChg chg="addSp delSp modSp add mod">
        <pc:chgData name="Alexander Sellapillai" userId="5a95c19abef8aa5e" providerId="LiveId" clId="{EDF7ABD2-549E-4DE8-8CC6-7B7FFC1EAE96}" dt="2025-08-03T11:27:16.408" v="3822" actId="6549"/>
        <pc:sldMkLst>
          <pc:docMk/>
          <pc:sldMk cId="2190544602" sldId="398"/>
        </pc:sldMkLst>
        <pc:spChg chg="mod">
          <ac:chgData name="Alexander Sellapillai" userId="5a95c19abef8aa5e" providerId="LiveId" clId="{EDF7ABD2-549E-4DE8-8CC6-7B7FFC1EAE96}" dt="2025-08-03T10:45:12.281" v="3403" actId="20577"/>
          <ac:spMkLst>
            <pc:docMk/>
            <pc:sldMk cId="2190544602" sldId="398"/>
            <ac:spMk id="5" creationId="{1B7CB2EA-83A8-F636-E0B1-CECE9111B7F8}"/>
          </ac:spMkLst>
        </pc:spChg>
        <pc:spChg chg="mod">
          <ac:chgData name="Alexander Sellapillai" userId="5a95c19abef8aa5e" providerId="LiveId" clId="{EDF7ABD2-549E-4DE8-8CC6-7B7FFC1EAE96}" dt="2025-08-03T11:27:16.408" v="3822" actId="6549"/>
          <ac:spMkLst>
            <pc:docMk/>
            <pc:sldMk cId="2190544602" sldId="398"/>
            <ac:spMk id="20" creationId="{42862CFB-CC21-0634-54CF-F0A7E51B752B}"/>
          </ac:spMkLst>
        </pc:spChg>
        <pc:picChg chg="add mod">
          <ac:chgData name="Alexander Sellapillai" userId="5a95c19abef8aa5e" providerId="LiveId" clId="{EDF7ABD2-549E-4DE8-8CC6-7B7FFC1EAE96}" dt="2025-08-03T10:39:57.429" v="3322" actId="1076"/>
          <ac:picMkLst>
            <pc:docMk/>
            <pc:sldMk cId="2190544602" sldId="398"/>
            <ac:picMk id="4" creationId="{6D569E3D-85E1-DE18-62D0-C2CAA453D004}"/>
          </ac:picMkLst>
        </pc:picChg>
      </pc:sldChg>
      <pc:sldChg chg="modSp add mod">
        <pc:chgData name="Alexander Sellapillai" userId="5a95c19abef8aa5e" providerId="LiveId" clId="{EDF7ABD2-549E-4DE8-8CC6-7B7FFC1EAE96}" dt="2025-08-03T11:27:39.599" v="3827" actId="20577"/>
        <pc:sldMkLst>
          <pc:docMk/>
          <pc:sldMk cId="2164169798" sldId="399"/>
        </pc:sldMkLst>
        <pc:spChg chg="mod">
          <ac:chgData name="Alexander Sellapillai" userId="5a95c19abef8aa5e" providerId="LiveId" clId="{EDF7ABD2-549E-4DE8-8CC6-7B7FFC1EAE96}" dt="2025-08-03T11:27:39.599" v="3827" actId="20577"/>
          <ac:spMkLst>
            <pc:docMk/>
            <pc:sldMk cId="2164169798" sldId="399"/>
            <ac:spMk id="20" creationId="{E637ADCA-4B8F-24AD-D2D2-16D208F88555}"/>
          </ac:spMkLst>
        </pc:spChg>
      </pc:sldChg>
      <pc:sldChg chg="addSp delSp modSp add del mod">
        <pc:chgData name="Alexander Sellapillai" userId="5a95c19abef8aa5e" providerId="LiveId" clId="{EDF7ABD2-549E-4DE8-8CC6-7B7FFC1EAE96}" dt="2025-08-03T10:41:45.066" v="3382" actId="2696"/>
        <pc:sldMkLst>
          <pc:docMk/>
          <pc:sldMk cId="2221855175" sldId="400"/>
        </pc:sldMkLst>
      </pc:sldChg>
      <pc:sldChg chg="addSp modSp add mod ord">
        <pc:chgData name="Alexander Sellapillai" userId="5a95c19abef8aa5e" providerId="LiveId" clId="{EDF7ABD2-549E-4DE8-8CC6-7B7FFC1EAE96}" dt="2025-08-03T11:27:24.646" v="3824" actId="20577"/>
        <pc:sldMkLst>
          <pc:docMk/>
          <pc:sldMk cId="568087477" sldId="401"/>
        </pc:sldMkLst>
        <pc:spChg chg="mod">
          <ac:chgData name="Alexander Sellapillai" userId="5a95c19abef8aa5e" providerId="LiveId" clId="{EDF7ABD2-549E-4DE8-8CC6-7B7FFC1EAE96}" dt="2025-08-03T10:49:14.295" v="3553" actId="14100"/>
          <ac:spMkLst>
            <pc:docMk/>
            <pc:sldMk cId="568087477" sldId="401"/>
            <ac:spMk id="5" creationId="{926A8DE2-9997-10F3-1823-F23AF9910EF7}"/>
          </ac:spMkLst>
        </pc:spChg>
        <pc:spChg chg="mod">
          <ac:chgData name="Alexander Sellapillai" userId="5a95c19abef8aa5e" providerId="LiveId" clId="{EDF7ABD2-549E-4DE8-8CC6-7B7FFC1EAE96}" dt="2025-08-03T11:27:24.646" v="3824" actId="20577"/>
          <ac:spMkLst>
            <pc:docMk/>
            <pc:sldMk cId="568087477" sldId="401"/>
            <ac:spMk id="20" creationId="{7908C8ED-FF77-508C-FA58-9A689AA1E2F0}"/>
          </ac:spMkLst>
        </pc:spChg>
        <pc:picChg chg="add mod">
          <ac:chgData name="Alexander Sellapillai" userId="5a95c19abef8aa5e" providerId="LiveId" clId="{EDF7ABD2-549E-4DE8-8CC6-7B7FFC1EAE96}" dt="2025-08-03T10:46:12.594" v="3404" actId="1076"/>
          <ac:picMkLst>
            <pc:docMk/>
            <pc:sldMk cId="568087477" sldId="401"/>
            <ac:picMk id="3" creationId="{98F7622E-A201-5894-A458-C011E41A8592}"/>
          </ac:picMkLst>
        </pc:picChg>
        <pc:picChg chg="add mod">
          <ac:chgData name="Alexander Sellapillai" userId="5a95c19abef8aa5e" providerId="LiveId" clId="{EDF7ABD2-549E-4DE8-8CC6-7B7FFC1EAE96}" dt="2025-08-03T10:46:14.295" v="3405" actId="1076"/>
          <ac:picMkLst>
            <pc:docMk/>
            <pc:sldMk cId="568087477" sldId="401"/>
            <ac:picMk id="4" creationId="{0CB9F3D5-5056-85AC-F69E-472E78369A34}"/>
          </ac:picMkLst>
        </pc:picChg>
      </pc:sldChg>
      <pc:sldChg chg="addSp delSp modSp add mod">
        <pc:chgData name="Alexander Sellapillai" userId="5a95c19abef8aa5e" providerId="LiveId" clId="{EDF7ABD2-549E-4DE8-8CC6-7B7FFC1EAE96}" dt="2025-08-03T11:27:53.420" v="3828" actId="20577"/>
        <pc:sldMkLst>
          <pc:docMk/>
          <pc:sldMk cId="4151912885" sldId="402"/>
        </pc:sldMkLst>
        <pc:spChg chg="mod">
          <ac:chgData name="Alexander Sellapillai" userId="5a95c19abef8aa5e" providerId="LiveId" clId="{EDF7ABD2-549E-4DE8-8CC6-7B7FFC1EAE96}" dt="2025-08-03T08:54:47.083" v="3310" actId="20577"/>
          <ac:spMkLst>
            <pc:docMk/>
            <pc:sldMk cId="4151912885" sldId="402"/>
            <ac:spMk id="5" creationId="{32A96741-7947-B82A-DC41-133ACE2C7828}"/>
          </ac:spMkLst>
        </pc:spChg>
        <pc:spChg chg="mod">
          <ac:chgData name="Alexander Sellapillai" userId="5a95c19abef8aa5e" providerId="LiveId" clId="{EDF7ABD2-549E-4DE8-8CC6-7B7FFC1EAE96}" dt="2025-08-03T11:27:53.420" v="3828" actId="20577"/>
          <ac:spMkLst>
            <pc:docMk/>
            <pc:sldMk cId="4151912885" sldId="402"/>
            <ac:spMk id="20" creationId="{DB4BE8A0-3E17-A54E-12C7-174187698F96}"/>
          </ac:spMkLst>
        </pc:spChg>
        <pc:picChg chg="add mod">
          <ac:chgData name="Alexander Sellapillai" userId="5a95c19abef8aa5e" providerId="LiveId" clId="{EDF7ABD2-549E-4DE8-8CC6-7B7FFC1EAE96}" dt="2025-08-03T08:55:58.643" v="3315" actId="1076"/>
          <ac:picMkLst>
            <pc:docMk/>
            <pc:sldMk cId="4151912885" sldId="402"/>
            <ac:picMk id="4" creationId="{7AA0CF24-8A20-5867-4866-45C37E08CC5A}"/>
          </ac:picMkLst>
        </pc:picChg>
      </pc:sldChg>
      <pc:sldChg chg="add">
        <pc:chgData name="Alexander Sellapillai" userId="5a95c19abef8aa5e" providerId="LiveId" clId="{EDF7ABD2-549E-4DE8-8CC6-7B7FFC1EAE96}" dt="2025-08-03T09:50:28.714" v="3316" actId="2890"/>
        <pc:sldMkLst>
          <pc:docMk/>
          <pc:sldMk cId="544343508" sldId="403"/>
        </pc:sldMkLst>
      </pc:sldChg>
      <pc:sldChg chg="modSp add mod ord">
        <pc:chgData name="Alexander Sellapillai" userId="5a95c19abef8aa5e" providerId="LiveId" clId="{EDF7ABD2-549E-4DE8-8CC6-7B7FFC1EAE96}" dt="2025-08-03T11:27:30.772" v="3825" actId="20577"/>
        <pc:sldMkLst>
          <pc:docMk/>
          <pc:sldMk cId="3194241239" sldId="404"/>
        </pc:sldMkLst>
        <pc:spChg chg="mod">
          <ac:chgData name="Alexander Sellapillai" userId="5a95c19abef8aa5e" providerId="LiveId" clId="{EDF7ABD2-549E-4DE8-8CC6-7B7FFC1EAE96}" dt="2025-08-03T11:27:30.772" v="3825" actId="20577"/>
          <ac:spMkLst>
            <pc:docMk/>
            <pc:sldMk cId="3194241239" sldId="404"/>
            <ac:spMk id="20" creationId="{AAD84449-9DDE-02D0-5810-2F9F2B2C054D}"/>
          </ac:spMkLst>
        </pc:spChg>
      </pc:sldChg>
      <pc:sldChg chg="modSp add mod ord">
        <pc:chgData name="Alexander Sellapillai" userId="5a95c19abef8aa5e" providerId="LiveId" clId="{EDF7ABD2-549E-4DE8-8CC6-7B7FFC1EAE96}" dt="2025-08-03T11:27:20.448" v="3823" actId="20577"/>
        <pc:sldMkLst>
          <pc:docMk/>
          <pc:sldMk cId="1427978087" sldId="405"/>
        </pc:sldMkLst>
        <pc:spChg chg="mod">
          <ac:chgData name="Alexander Sellapillai" userId="5a95c19abef8aa5e" providerId="LiveId" clId="{EDF7ABD2-549E-4DE8-8CC6-7B7FFC1EAE96}" dt="2025-08-03T11:27:20.448" v="3823" actId="20577"/>
          <ac:spMkLst>
            <pc:docMk/>
            <pc:sldMk cId="1427978087" sldId="405"/>
            <ac:spMk id="20" creationId="{27AE91F6-53BE-9A67-FB78-51835EB51FBA}"/>
          </ac:spMkLst>
        </pc:spChg>
      </pc:sldChg>
      <pc:sldChg chg="addSp delSp modSp add mod">
        <pc:chgData name="Alexander Sellapillai" userId="5a95c19abef8aa5e" providerId="LiveId" clId="{EDF7ABD2-549E-4DE8-8CC6-7B7FFC1EAE96}" dt="2025-08-03T11:36:59.127" v="4004" actId="1076"/>
        <pc:sldMkLst>
          <pc:docMk/>
          <pc:sldMk cId="2844289042" sldId="406"/>
        </pc:sldMkLst>
        <pc:spChg chg="mod">
          <ac:chgData name="Alexander Sellapillai" userId="5a95c19abef8aa5e" providerId="LiveId" clId="{EDF7ABD2-549E-4DE8-8CC6-7B7FFC1EAE96}" dt="2025-08-03T11:36:59.127" v="4004" actId="1076"/>
          <ac:spMkLst>
            <pc:docMk/>
            <pc:sldMk cId="2844289042" sldId="406"/>
            <ac:spMk id="5" creationId="{F80CE462-9452-BC93-C457-7F9D23385B6F}"/>
          </ac:spMkLst>
        </pc:spChg>
        <pc:spChg chg="mod">
          <ac:chgData name="Alexander Sellapillai" userId="5a95c19abef8aa5e" providerId="LiveId" clId="{EDF7ABD2-549E-4DE8-8CC6-7B7FFC1EAE96}" dt="2025-08-03T11:27:35.091" v="3826" actId="20577"/>
          <ac:spMkLst>
            <pc:docMk/>
            <pc:sldMk cId="2844289042" sldId="406"/>
            <ac:spMk id="20" creationId="{F986F9C3-1583-15CF-E3FE-73CE3FB7A8CF}"/>
          </ac:spMkLst>
        </pc:spChg>
        <pc:picChg chg="add mod">
          <ac:chgData name="Alexander Sellapillai" userId="5a95c19abef8aa5e" providerId="LiveId" clId="{EDF7ABD2-549E-4DE8-8CC6-7B7FFC1EAE96}" dt="2025-08-03T10:50:39.929" v="3556"/>
          <ac:picMkLst>
            <pc:docMk/>
            <pc:sldMk cId="2844289042" sldId="406"/>
            <ac:picMk id="2" creationId="{0350E00C-CB77-573E-DD0F-D51BE85A9525}"/>
          </ac:picMkLst>
        </pc:picChg>
      </pc:sldChg>
      <pc:sldChg chg="addSp delSp modSp add mod">
        <pc:chgData name="Alexander Sellapillai" userId="5a95c19abef8aa5e" providerId="LiveId" clId="{EDF7ABD2-549E-4DE8-8CC6-7B7FFC1EAE96}" dt="2025-08-03T11:27:57.277" v="3829" actId="20577"/>
        <pc:sldMkLst>
          <pc:docMk/>
          <pc:sldMk cId="1082046073" sldId="407"/>
        </pc:sldMkLst>
        <pc:spChg chg="mod">
          <ac:chgData name="Alexander Sellapillai" userId="5a95c19abef8aa5e" providerId="LiveId" clId="{EDF7ABD2-549E-4DE8-8CC6-7B7FFC1EAE96}" dt="2025-08-03T10:57:42.345" v="3787" actId="1076"/>
          <ac:spMkLst>
            <pc:docMk/>
            <pc:sldMk cId="1082046073" sldId="407"/>
            <ac:spMk id="5" creationId="{2461B9D7-8CA7-ED23-794D-E36CC7D027E0}"/>
          </ac:spMkLst>
        </pc:spChg>
        <pc:spChg chg="mod">
          <ac:chgData name="Alexander Sellapillai" userId="5a95c19abef8aa5e" providerId="LiveId" clId="{EDF7ABD2-549E-4DE8-8CC6-7B7FFC1EAE96}" dt="2025-08-03T11:27:57.277" v="3829" actId="20577"/>
          <ac:spMkLst>
            <pc:docMk/>
            <pc:sldMk cId="1082046073" sldId="407"/>
            <ac:spMk id="20" creationId="{DE4369E2-BB0B-FB2B-5C42-EEEBD11CAE36}"/>
          </ac:spMkLst>
        </pc:spChg>
        <pc:picChg chg="add mod">
          <ac:chgData name="Alexander Sellapillai" userId="5a95c19abef8aa5e" providerId="LiveId" clId="{EDF7ABD2-549E-4DE8-8CC6-7B7FFC1EAE96}" dt="2025-08-03T10:56:07.490" v="3645"/>
          <ac:picMkLst>
            <pc:docMk/>
            <pc:sldMk cId="1082046073" sldId="407"/>
            <ac:picMk id="2" creationId="{75B3839A-91A1-4AFD-E07B-6FAD12E25B34}"/>
          </ac:picMkLst>
        </pc:picChg>
      </pc:sldChg>
      <pc:sldChg chg="modSp add mod ord">
        <pc:chgData name="Alexander Sellapillai" userId="5a95c19abef8aa5e" providerId="LiveId" clId="{EDF7ABD2-549E-4DE8-8CC6-7B7FFC1EAE96}" dt="2025-08-03T11:37:50.935" v="4077" actId="207"/>
        <pc:sldMkLst>
          <pc:docMk/>
          <pc:sldMk cId="81683334" sldId="408"/>
        </pc:sldMkLst>
        <pc:spChg chg="mod">
          <ac:chgData name="Alexander Sellapillai" userId="5a95c19abef8aa5e" providerId="LiveId" clId="{EDF7ABD2-549E-4DE8-8CC6-7B7FFC1EAE96}" dt="2025-08-03T11:37:50.935" v="4077" actId="207"/>
          <ac:spMkLst>
            <pc:docMk/>
            <pc:sldMk cId="81683334" sldId="408"/>
            <ac:spMk id="5" creationId="{87FB7DBA-5E63-2CB5-0271-DE313D7BBF47}"/>
          </ac:spMkLst>
        </pc:spChg>
        <pc:spChg chg="mod">
          <ac:chgData name="Alexander Sellapillai" userId="5a95c19abef8aa5e" providerId="LiveId" clId="{EDF7ABD2-549E-4DE8-8CC6-7B7FFC1EAE96}" dt="2025-08-03T11:28:26.847" v="3866" actId="20577"/>
          <ac:spMkLst>
            <pc:docMk/>
            <pc:sldMk cId="81683334" sldId="408"/>
            <ac:spMk id="20" creationId="{E699E8F8-91D9-0080-1CD3-6D33AC96EC8F}"/>
          </ac:spMkLst>
        </pc:spChg>
      </pc:sldChg>
      <pc:sldChg chg="addSp delSp modSp add mod ord">
        <pc:chgData name="Alexander Sellapillai" userId="5a95c19abef8aa5e" providerId="LiveId" clId="{EDF7ABD2-549E-4DE8-8CC6-7B7FFC1EAE96}" dt="2025-08-03T14:44:33.491" v="4155" actId="1076"/>
        <pc:sldMkLst>
          <pc:docMk/>
          <pc:sldMk cId="1846479680" sldId="409"/>
        </pc:sldMkLst>
        <pc:spChg chg="mod">
          <ac:chgData name="Alexander Sellapillai" userId="5a95c19abef8aa5e" providerId="LiveId" clId="{EDF7ABD2-549E-4DE8-8CC6-7B7FFC1EAE96}" dt="2025-08-03T11:36:13.840" v="3995" actId="20577"/>
          <ac:spMkLst>
            <pc:docMk/>
            <pc:sldMk cId="1846479680" sldId="409"/>
            <ac:spMk id="5" creationId="{5ECEA16C-1E77-6886-3899-76B46D5415F6}"/>
          </ac:spMkLst>
        </pc:spChg>
        <pc:spChg chg="mod">
          <ac:chgData name="Alexander Sellapillai" userId="5a95c19abef8aa5e" providerId="LiveId" clId="{EDF7ABD2-549E-4DE8-8CC6-7B7FFC1EAE96}" dt="2025-08-03T11:29:28.933" v="3912" actId="20577"/>
          <ac:spMkLst>
            <pc:docMk/>
            <pc:sldMk cId="1846479680" sldId="409"/>
            <ac:spMk id="20" creationId="{9B05C747-FE22-4E81-FD4E-82B41B50631C}"/>
          </ac:spMkLst>
        </pc:spChg>
        <pc:picChg chg="add mod">
          <ac:chgData name="Alexander Sellapillai" userId="5a95c19abef8aa5e" providerId="LiveId" clId="{EDF7ABD2-549E-4DE8-8CC6-7B7FFC1EAE96}" dt="2025-08-03T14:44:33.491" v="4155" actId="1076"/>
          <ac:picMkLst>
            <pc:docMk/>
            <pc:sldMk cId="1846479680" sldId="409"/>
            <ac:picMk id="3" creationId="{6E508AB1-19DF-221C-17A3-DDCCAD7F461C}"/>
          </ac:picMkLst>
        </pc:picChg>
      </pc:sldChg>
      <pc:sldChg chg="add del">
        <pc:chgData name="Alexander Sellapillai" userId="5a95c19abef8aa5e" providerId="LiveId" clId="{EDF7ABD2-549E-4DE8-8CC6-7B7FFC1EAE96}" dt="2025-08-03T11:29:07.855" v="3895" actId="2696"/>
        <pc:sldMkLst>
          <pc:docMk/>
          <pc:sldMk cId="2869554445" sldId="409"/>
        </pc:sldMkLst>
      </pc:sldChg>
      <pc:sldChg chg="addSp delSp modSp add mod">
        <pc:chgData name="Alexander Sellapillai" userId="5a95c19abef8aa5e" providerId="LiveId" clId="{EDF7ABD2-549E-4DE8-8CC6-7B7FFC1EAE96}" dt="2025-08-03T14:45:25.764" v="4161" actId="1076"/>
        <pc:sldMkLst>
          <pc:docMk/>
          <pc:sldMk cId="393103411" sldId="410"/>
        </pc:sldMkLst>
        <pc:spChg chg="mod">
          <ac:chgData name="Alexander Sellapillai" userId="5a95c19abef8aa5e" providerId="LiveId" clId="{EDF7ABD2-549E-4DE8-8CC6-7B7FFC1EAE96}" dt="2025-08-03T11:36:33.103" v="3997" actId="20577"/>
          <ac:spMkLst>
            <pc:docMk/>
            <pc:sldMk cId="393103411" sldId="410"/>
            <ac:spMk id="5" creationId="{8CB967A6-B960-9D7E-63F3-CD94BFD2DA88}"/>
          </ac:spMkLst>
        </pc:spChg>
        <pc:spChg chg="mod">
          <ac:chgData name="Alexander Sellapillai" userId="5a95c19abef8aa5e" providerId="LiveId" clId="{EDF7ABD2-549E-4DE8-8CC6-7B7FFC1EAE96}" dt="2025-08-03T11:36:37.152" v="3999" actId="20577"/>
          <ac:spMkLst>
            <pc:docMk/>
            <pc:sldMk cId="393103411" sldId="410"/>
            <ac:spMk id="20" creationId="{FBE8219B-DE9B-A154-FA14-DA1384D5604A}"/>
          </ac:spMkLst>
        </pc:spChg>
        <pc:picChg chg="add mod">
          <ac:chgData name="Alexander Sellapillai" userId="5a95c19abef8aa5e" providerId="LiveId" clId="{EDF7ABD2-549E-4DE8-8CC6-7B7FFC1EAE96}" dt="2025-08-03T14:45:25.764" v="4161" actId="1076"/>
          <ac:picMkLst>
            <pc:docMk/>
            <pc:sldMk cId="393103411" sldId="410"/>
            <ac:picMk id="3" creationId="{CC58FD3A-4281-6BCC-23D4-5383E935EC49}"/>
          </ac:picMkLst>
        </pc:picChg>
      </pc:sldChg>
      <pc:sldChg chg="addSp delSp modSp add mod">
        <pc:chgData name="Alexander Sellapillai" userId="5a95c19abef8aa5e" providerId="LiveId" clId="{EDF7ABD2-549E-4DE8-8CC6-7B7FFC1EAE96}" dt="2025-08-03T14:44:40.488" v="4157"/>
        <pc:sldMkLst>
          <pc:docMk/>
          <pc:sldMk cId="2764965205" sldId="411"/>
        </pc:sldMkLst>
        <pc:picChg chg="add mod">
          <ac:chgData name="Alexander Sellapillai" userId="5a95c19abef8aa5e" providerId="LiveId" clId="{EDF7ABD2-549E-4DE8-8CC6-7B7FFC1EAE96}" dt="2025-08-03T14:44:40.488" v="4157"/>
          <ac:picMkLst>
            <pc:docMk/>
            <pc:sldMk cId="2764965205" sldId="411"/>
            <ac:picMk id="2" creationId="{5A983515-EA4C-DAAD-C44F-BD9D46E8515E}"/>
          </ac:picMkLst>
        </pc:picChg>
      </pc:sldChg>
      <pc:sldChg chg="modSp add mod ord">
        <pc:chgData name="Alexander Sellapillai" userId="5a95c19abef8aa5e" providerId="LiveId" clId="{EDF7ABD2-549E-4DE8-8CC6-7B7FFC1EAE96}" dt="2025-08-03T11:39:56.715" v="4137" actId="20577"/>
        <pc:sldMkLst>
          <pc:docMk/>
          <pc:sldMk cId="1054504777" sldId="412"/>
        </pc:sldMkLst>
        <pc:spChg chg="mod">
          <ac:chgData name="Alexander Sellapillai" userId="5a95c19abef8aa5e" providerId="LiveId" clId="{EDF7ABD2-549E-4DE8-8CC6-7B7FFC1EAE96}" dt="2025-08-03T11:38:06.872" v="4078" actId="1076"/>
          <ac:spMkLst>
            <pc:docMk/>
            <pc:sldMk cId="1054504777" sldId="412"/>
            <ac:spMk id="5" creationId="{EC82AE12-6C43-CCE9-0972-94ACB1AA14C4}"/>
          </ac:spMkLst>
        </pc:spChg>
        <pc:spChg chg="mod">
          <ac:chgData name="Alexander Sellapillai" userId="5a95c19abef8aa5e" providerId="LiveId" clId="{EDF7ABD2-549E-4DE8-8CC6-7B7FFC1EAE96}" dt="2025-08-03T11:39:56.715" v="4137" actId="20577"/>
          <ac:spMkLst>
            <pc:docMk/>
            <pc:sldMk cId="1054504777" sldId="412"/>
            <ac:spMk id="20" creationId="{1EF424C3-0B58-7621-5B67-F38EC5106DFA}"/>
          </ac:spMkLst>
        </pc:spChg>
      </pc:sldChg>
      <pc:sldChg chg="modSp add mod ord">
        <pc:chgData name="Alexander Sellapillai" userId="5a95c19abef8aa5e" providerId="LiveId" clId="{EDF7ABD2-549E-4DE8-8CC6-7B7FFC1EAE96}" dt="2025-08-03T14:45:36.172" v="4163" actId="20577"/>
        <pc:sldMkLst>
          <pc:docMk/>
          <pc:sldMk cId="3205323067" sldId="413"/>
        </pc:sldMkLst>
        <pc:spChg chg="mod">
          <ac:chgData name="Alexander Sellapillai" userId="5a95c19abef8aa5e" providerId="LiveId" clId="{EDF7ABD2-549E-4DE8-8CC6-7B7FFC1EAE96}" dt="2025-08-03T14:45:36.172" v="4163" actId="20577"/>
          <ac:spMkLst>
            <pc:docMk/>
            <pc:sldMk cId="3205323067" sldId="413"/>
            <ac:spMk id="5" creationId="{03B135FC-2CF2-8E28-B577-4A6EA2F6F721}"/>
          </ac:spMkLst>
        </pc:spChg>
        <pc:spChg chg="mod">
          <ac:chgData name="Alexander Sellapillai" userId="5a95c19abef8aa5e" providerId="LiveId" clId="{EDF7ABD2-549E-4DE8-8CC6-7B7FFC1EAE96}" dt="2025-08-03T11:40:15.647" v="4148" actId="20577"/>
          <ac:spMkLst>
            <pc:docMk/>
            <pc:sldMk cId="3205323067" sldId="413"/>
            <ac:spMk id="20" creationId="{A503B41C-1F2C-6D3D-D59A-845C8F7CBCA0}"/>
          </ac:spMkLst>
        </pc:spChg>
      </pc:sldChg>
      <pc:sldChg chg="addSp delSp modSp add mod ord">
        <pc:chgData name="Alexander Sellapillai" userId="5a95c19abef8aa5e" providerId="LiveId" clId="{EDF7ABD2-549E-4DE8-8CC6-7B7FFC1EAE96}" dt="2025-08-03T14:56:35.659" v="4349"/>
        <pc:sldMkLst>
          <pc:docMk/>
          <pc:sldMk cId="1273872598" sldId="414"/>
        </pc:sldMkLst>
        <pc:spChg chg="mod">
          <ac:chgData name="Alexander Sellapillai" userId="5a95c19abef8aa5e" providerId="LiveId" clId="{EDF7ABD2-549E-4DE8-8CC6-7B7FFC1EAE96}" dt="2025-08-03T14:56:35.659" v="4349"/>
          <ac:spMkLst>
            <pc:docMk/>
            <pc:sldMk cId="1273872598" sldId="414"/>
            <ac:spMk id="5" creationId="{6FE199D8-A0C6-C7AD-9F6F-FF5CBC09C351}"/>
          </ac:spMkLst>
        </pc:spChg>
        <pc:spChg chg="mod">
          <ac:chgData name="Alexander Sellapillai" userId="5a95c19abef8aa5e" providerId="LiveId" clId="{EDF7ABD2-549E-4DE8-8CC6-7B7FFC1EAE96}" dt="2025-08-03T14:56:21.380" v="4348" actId="207"/>
          <ac:spMkLst>
            <pc:docMk/>
            <pc:sldMk cId="1273872598" sldId="414"/>
            <ac:spMk id="20" creationId="{345E1F2E-F99B-7008-3D8A-72B77BBBCE31}"/>
          </ac:spMkLst>
        </pc:spChg>
        <pc:picChg chg="add mod">
          <ac:chgData name="Alexander Sellapillai" userId="5a95c19abef8aa5e" providerId="LiveId" clId="{EDF7ABD2-549E-4DE8-8CC6-7B7FFC1EAE96}" dt="2025-08-03T14:55:22.083" v="4236"/>
          <ac:picMkLst>
            <pc:docMk/>
            <pc:sldMk cId="1273872598" sldId="414"/>
            <ac:picMk id="2" creationId="{3C9F28D5-36D3-9534-3F08-D3213597F68E}"/>
          </ac:picMkLst>
        </pc:picChg>
      </pc:sldChg>
      <pc:sldChg chg="addSp delSp modSp add mod ord">
        <pc:chgData name="Alexander Sellapillai" userId="5a95c19abef8aa5e" providerId="LiveId" clId="{EDF7ABD2-549E-4DE8-8CC6-7B7FFC1EAE96}" dt="2025-08-03T16:48:04.788" v="5025" actId="207"/>
        <pc:sldMkLst>
          <pc:docMk/>
          <pc:sldMk cId="495210080" sldId="415"/>
        </pc:sldMkLst>
        <pc:spChg chg="add mod">
          <ac:chgData name="Alexander Sellapillai" userId="5a95c19abef8aa5e" providerId="LiveId" clId="{EDF7ABD2-549E-4DE8-8CC6-7B7FFC1EAE96}" dt="2025-08-03T16:48:04.788" v="5025" actId="207"/>
          <ac:spMkLst>
            <pc:docMk/>
            <pc:sldMk cId="495210080" sldId="415"/>
            <ac:spMk id="6" creationId="{1CEA1B37-863F-7291-1000-29851C7F0370}"/>
          </ac:spMkLst>
        </pc:spChg>
        <pc:spChg chg="mod">
          <ac:chgData name="Alexander Sellapillai" userId="5a95c19abef8aa5e" providerId="LiveId" clId="{EDF7ABD2-549E-4DE8-8CC6-7B7FFC1EAE96}" dt="2025-08-03T14:57:44.725" v="4374" actId="6549"/>
          <ac:spMkLst>
            <pc:docMk/>
            <pc:sldMk cId="495210080" sldId="415"/>
            <ac:spMk id="20" creationId="{244B9028-D434-CE9A-1F6B-647973039F5E}"/>
          </ac:spMkLst>
        </pc:spChg>
        <pc:picChg chg="add mod">
          <ac:chgData name="Alexander Sellapillai" userId="5a95c19abef8aa5e" providerId="LiveId" clId="{EDF7ABD2-549E-4DE8-8CC6-7B7FFC1EAE96}" dt="2025-08-03T16:40:35.724" v="4791" actId="1076"/>
          <ac:picMkLst>
            <pc:docMk/>
            <pc:sldMk cId="495210080" sldId="415"/>
            <ac:picMk id="8" creationId="{395C0640-D287-8855-5243-A83C734AD085}"/>
          </ac:picMkLst>
        </pc:picChg>
      </pc:sldChg>
      <pc:sldChg chg="modSp add del">
        <pc:chgData name="Alexander Sellapillai" userId="5a95c19abef8aa5e" providerId="LiveId" clId="{EDF7ABD2-549E-4DE8-8CC6-7B7FFC1EAE96}" dt="2025-08-03T14:57:14.085" v="4353" actId="2696"/>
        <pc:sldMkLst>
          <pc:docMk/>
          <pc:sldMk cId="1052949784" sldId="415"/>
        </pc:sldMkLst>
      </pc:sldChg>
      <pc:sldChg chg="addSp delSp modSp add mod">
        <pc:chgData name="Alexander Sellapillai" userId="5a95c19abef8aa5e" providerId="LiveId" clId="{EDF7ABD2-549E-4DE8-8CC6-7B7FFC1EAE96}" dt="2025-08-03T16:38:50.251" v="4787" actId="20577"/>
        <pc:sldMkLst>
          <pc:docMk/>
          <pc:sldMk cId="2979145767" sldId="416"/>
        </pc:sldMkLst>
        <pc:spChg chg="add mod">
          <ac:chgData name="Alexander Sellapillai" userId="5a95c19abef8aa5e" providerId="LiveId" clId="{EDF7ABD2-549E-4DE8-8CC6-7B7FFC1EAE96}" dt="2025-08-03T16:38:50.251" v="4787" actId="20577"/>
          <ac:spMkLst>
            <pc:docMk/>
            <pc:sldMk cId="2979145767" sldId="416"/>
            <ac:spMk id="7" creationId="{A1325A45-2202-CA5B-4FBB-146235DAAFF6}"/>
          </ac:spMkLst>
        </pc:spChg>
        <pc:spChg chg="mod">
          <ac:chgData name="Alexander Sellapillai" userId="5a95c19abef8aa5e" providerId="LiveId" clId="{EDF7ABD2-549E-4DE8-8CC6-7B7FFC1EAE96}" dt="2025-08-03T15:08:43.658" v="4425" actId="20577"/>
          <ac:spMkLst>
            <pc:docMk/>
            <pc:sldMk cId="2979145767" sldId="416"/>
            <ac:spMk id="20" creationId="{D9C6366A-1645-F001-BB79-EBEB729B59D4}"/>
          </ac:spMkLst>
        </pc:spChg>
        <pc:picChg chg="add mod">
          <ac:chgData name="Alexander Sellapillai" userId="5a95c19abef8aa5e" providerId="LiveId" clId="{EDF7ABD2-549E-4DE8-8CC6-7B7FFC1EAE96}" dt="2025-08-03T15:23:48.860" v="4546" actId="1076"/>
          <ac:picMkLst>
            <pc:docMk/>
            <pc:sldMk cId="2979145767" sldId="416"/>
            <ac:picMk id="6" creationId="{4433A3A9-5023-BC63-C5EE-7E7C9BE58FFB}"/>
          </ac:picMkLst>
        </pc:picChg>
      </pc:sldChg>
      <pc:sldChg chg="addSp delSp modSp add mod ord">
        <pc:chgData name="Alexander Sellapillai" userId="5a95c19abef8aa5e" providerId="LiveId" clId="{EDF7ABD2-549E-4DE8-8CC6-7B7FFC1EAE96}" dt="2025-08-03T16:39:18.670" v="4789" actId="20577"/>
        <pc:sldMkLst>
          <pc:docMk/>
          <pc:sldMk cId="849892495" sldId="417"/>
        </pc:sldMkLst>
        <pc:spChg chg="mod">
          <ac:chgData name="Alexander Sellapillai" userId="5a95c19abef8aa5e" providerId="LiveId" clId="{EDF7ABD2-549E-4DE8-8CC6-7B7FFC1EAE96}" dt="2025-08-03T15:11:43.293" v="4532" actId="20577"/>
          <ac:spMkLst>
            <pc:docMk/>
            <pc:sldMk cId="849892495" sldId="417"/>
            <ac:spMk id="5" creationId="{D594AF57-FD9B-4434-22F2-802DED56F12A}"/>
          </ac:spMkLst>
        </pc:spChg>
        <pc:spChg chg="mod">
          <ac:chgData name="Alexander Sellapillai" userId="5a95c19abef8aa5e" providerId="LiveId" clId="{EDF7ABD2-549E-4DE8-8CC6-7B7FFC1EAE96}" dt="2025-08-03T16:39:18.670" v="4789" actId="20577"/>
          <ac:spMkLst>
            <pc:docMk/>
            <pc:sldMk cId="849892495" sldId="417"/>
            <ac:spMk id="20" creationId="{2682D1D2-F70D-B12D-5C9B-7C6273170C70}"/>
          </ac:spMkLst>
        </pc:spChg>
        <pc:picChg chg="add mod">
          <ac:chgData name="Alexander Sellapillai" userId="5a95c19abef8aa5e" providerId="LiveId" clId="{EDF7ABD2-549E-4DE8-8CC6-7B7FFC1EAE96}" dt="2025-08-03T15:11:58.616" v="4535" actId="1076"/>
          <ac:picMkLst>
            <pc:docMk/>
            <pc:sldMk cId="849892495" sldId="417"/>
            <ac:picMk id="3" creationId="{74DD98F6-8FB0-35F3-3757-B026FF037C3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F4DCF1-ECAF-F7A7-2FE7-5E8E893BC4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1330B0-5BAC-7408-8C3C-78D833684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BC71B-6527-4638-937B-C93EB849CB02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D7EEB3-E0A5-7440-F7ED-F59975ED1E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548D11-7466-6432-3BF5-64A1A1FA59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70580-B89C-4157-871D-6B9318EE5F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5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465A2-8C9C-419F-9FD8-234480873777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F00E9-A49D-4007-B3B9-A3783809E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223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649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507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000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279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94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643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15B2D-C71D-D789-36BE-A9D7AA41B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458D8A-9F45-B3DF-90F4-A3D2077252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0193F4-3F1D-9E82-30F5-BC0F423F20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8A33F-56A4-ADDF-0151-C9E6D97C31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420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62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30566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9306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18020" y="662937"/>
            <a:ext cx="4624442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88CE9D0-E6DB-A38D-ED84-A53D0493E6D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267450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1926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43C4A872-A473-BFD2-150E-387250C2B4D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5C8D53B-A579-BCFA-58E8-C386DABC92CD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3A34CAC-4A03-ADDB-E97F-8675E68FC0B3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C733506-2F0D-8F31-52D1-5244F04A706B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9356E3D-E14C-9C43-7CE4-A7156B1E10DB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Title 19">
            <a:extLst>
              <a:ext uri="{FF2B5EF4-FFF2-40B4-BE49-F238E27FC236}">
                <a16:creationId xmlns:a16="http://schemas.microsoft.com/office/drawing/2014/main" id="{85C652DA-55F6-9691-4254-344E0A4E9A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83924"/>
            <a:ext cx="11090275" cy="168405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4DB7AC4F-2818-7F0D-AC6A-736D5F2C73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0863" y="2419350"/>
            <a:ext cx="11090274" cy="391318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C61DF04-D7CB-2B19-8BB9-3E90A66197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9010824" y="1514007"/>
            <a:ext cx="734257" cy="760506"/>
            <a:chOff x="5243759" y="1363788"/>
            <a:chExt cx="734257" cy="760506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DE1CC00-F893-E215-8086-65B6605C5F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EBF50D9-F9B8-ADB3-8B4A-AF19564EE6E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80BE1060-7183-58F8-EEBF-64135EE82BC5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E597A3BE-0D13-9033-E3FD-78202DB799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168304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8867D9A-3F3B-94C3-244B-0006226AEF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 flipH="1">
            <a:off x="9063019" y="3199533"/>
            <a:ext cx="3597052" cy="2615018"/>
            <a:chOff x="4541453" y="3199533"/>
            <a:chExt cx="3597052" cy="2615018"/>
          </a:xfrm>
        </p:grpSpPr>
        <p:sp>
          <p:nvSpPr>
            <p:cNvPr id="13" name="Freeform: Shape 38">
              <a:extLst>
                <a:ext uri="{FF2B5EF4-FFF2-40B4-BE49-F238E27FC236}">
                  <a16:creationId xmlns:a16="http://schemas.microsoft.com/office/drawing/2014/main" id="{955FC3D1-6227-A188-CCDB-11D573FD807A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602175" y="3958416"/>
              <a:ext cx="3536330" cy="1853969"/>
            </a:xfrm>
            <a:custGeom>
              <a:avLst/>
              <a:gdLst>
                <a:gd name="connsiteX0" fmla="*/ 3536330 w 3536330"/>
                <a:gd name="connsiteY0" fmla="*/ 1853969 h 1853969"/>
                <a:gd name="connsiteX1" fmla="*/ 1682362 w 3536330"/>
                <a:gd name="connsiteY1" fmla="*/ 0 h 1853969"/>
                <a:gd name="connsiteX2" fmla="*/ 52157 w 3536330"/>
                <a:gd name="connsiteY2" fmla="*/ 970257 h 1853969"/>
                <a:gd name="connsiteX3" fmla="*/ 0 w 3536330"/>
                <a:gd name="connsiteY3" fmla="*/ 1078528 h 1853969"/>
                <a:gd name="connsiteX4" fmla="*/ 757215 w 3536330"/>
                <a:gd name="connsiteY4" fmla="*/ 1835743 h 1853969"/>
                <a:gd name="connsiteX5" fmla="*/ 774211 w 3536330"/>
                <a:gd name="connsiteY5" fmla="*/ 1667149 h 1853969"/>
                <a:gd name="connsiteX6" fmla="*/ 1682362 w 3536330"/>
                <a:gd name="connsiteY6" fmla="*/ 926985 h 1853969"/>
                <a:gd name="connsiteX7" fmla="*/ 2609345 w 3536330"/>
                <a:gd name="connsiteY7" fmla="*/ 1853969 h 1853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36330" h="1853969">
                  <a:moveTo>
                    <a:pt x="3536330" y="1853969"/>
                  </a:moveTo>
                  <a:cubicBezTo>
                    <a:pt x="3536330" y="830051"/>
                    <a:pt x="2706280" y="0"/>
                    <a:pt x="1682362" y="0"/>
                  </a:cubicBezTo>
                  <a:cubicBezTo>
                    <a:pt x="978418" y="0"/>
                    <a:pt x="366107" y="392328"/>
                    <a:pt x="52157" y="970257"/>
                  </a:cubicBezTo>
                  <a:lnTo>
                    <a:pt x="0" y="1078528"/>
                  </a:lnTo>
                  <a:lnTo>
                    <a:pt x="757215" y="1835743"/>
                  </a:lnTo>
                  <a:lnTo>
                    <a:pt x="774211" y="1667149"/>
                  </a:lnTo>
                  <a:cubicBezTo>
                    <a:pt x="860649" y="1244739"/>
                    <a:pt x="1234397" y="926985"/>
                    <a:pt x="1682362" y="926985"/>
                  </a:cubicBezTo>
                  <a:cubicBezTo>
                    <a:pt x="2194320" y="926985"/>
                    <a:pt x="2609345" y="1342010"/>
                    <a:pt x="2609345" y="1853969"/>
                  </a:cubicBezTo>
                  <a:close/>
                </a:path>
              </a:pathLst>
            </a:custGeom>
            <a:gradFill flip="none" rotWithShape="1">
              <a:gsLst>
                <a:gs pos="97000">
                  <a:schemeClr val="bg2"/>
                </a:gs>
                <a:gs pos="31000">
                  <a:schemeClr val="bg2">
                    <a:lumMod val="90000"/>
                    <a:lumOff val="10000"/>
                  </a:schemeClr>
                </a:gs>
              </a:gsLst>
              <a:lin ang="15000000" scaled="0"/>
              <a:tileRect/>
            </a:gradFill>
            <a:ln>
              <a:noFill/>
            </a:ln>
            <a:effectLst>
              <a:innerShdw blurRad="355600" dist="101600" dir="16200000">
                <a:schemeClr val="accent1">
                  <a:lumMod val="60000"/>
                  <a:lumOff val="40000"/>
                  <a:alpha val="8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E6BE70E-C41E-449D-A48C-4EB6BB7DC20D}"/>
                </a:ext>
              </a:extLst>
            </p:cNvPr>
            <p:cNvGrpSpPr/>
            <p:nvPr/>
          </p:nvGrpSpPr>
          <p:grpSpPr>
            <a:xfrm>
              <a:off x="4541453" y="3199533"/>
              <a:ext cx="3478701" cy="2615018"/>
              <a:chOff x="-481151" y="3199533"/>
              <a:chExt cx="3478701" cy="2615018"/>
            </a:xfrm>
          </p:grpSpPr>
          <p:sp>
            <p:nvSpPr>
              <p:cNvPr id="15" name="Freeform: Shape 32">
                <a:extLst>
                  <a:ext uri="{FF2B5EF4-FFF2-40B4-BE49-F238E27FC236}">
                    <a16:creationId xmlns:a16="http://schemas.microsoft.com/office/drawing/2014/main" id="{B7C0B12B-49BE-7855-18FB-8583C8DD9617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 rot="18900000" flipV="1">
                <a:off x="-481151" y="3649708"/>
                <a:ext cx="3478701" cy="2164843"/>
              </a:xfrm>
              <a:custGeom>
                <a:avLst/>
                <a:gdLst>
                  <a:gd name="connsiteX0" fmla="*/ 3478701 w 3478701"/>
                  <a:gd name="connsiteY0" fmla="*/ 2164843 h 2164843"/>
                  <a:gd name="connsiteX1" fmla="*/ 1624733 w 3478701"/>
                  <a:gd name="connsiteY1" fmla="*/ 0 h 2164843"/>
                  <a:gd name="connsiteX2" fmla="*/ 87393 w 3478701"/>
                  <a:gd name="connsiteY2" fmla="*/ 954459 h 2164843"/>
                  <a:gd name="connsiteX3" fmla="*/ 0 w 3478701"/>
                  <a:gd name="connsiteY3" fmla="*/ 1122434 h 2164843"/>
                  <a:gd name="connsiteX4" fmla="*/ 736015 w 3478701"/>
                  <a:gd name="connsiteY4" fmla="*/ 1858449 h 2164843"/>
                  <a:gd name="connsiteX5" fmla="*/ 739424 w 3478701"/>
                  <a:gd name="connsiteY5" fmla="*/ 1842964 h 2164843"/>
                  <a:gd name="connsiteX6" fmla="*/ 1624733 w 3478701"/>
                  <a:gd name="connsiteY6" fmla="*/ 1082422 h 2164843"/>
                  <a:gd name="connsiteX7" fmla="*/ 2551716 w 3478701"/>
                  <a:gd name="connsiteY7" fmla="*/ 2164843 h 2164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78701" h="2164843">
                    <a:moveTo>
                      <a:pt x="3478701" y="2164843"/>
                    </a:moveTo>
                    <a:cubicBezTo>
                      <a:pt x="3478701" y="969234"/>
                      <a:pt x="2648651" y="0"/>
                      <a:pt x="1624733" y="0"/>
                    </a:cubicBezTo>
                    <a:cubicBezTo>
                      <a:pt x="984784" y="0"/>
                      <a:pt x="420564" y="378607"/>
                      <a:pt x="87393" y="954459"/>
                    </a:cubicBezTo>
                    <a:lnTo>
                      <a:pt x="0" y="1122434"/>
                    </a:lnTo>
                    <a:lnTo>
                      <a:pt x="736015" y="1858449"/>
                    </a:lnTo>
                    <a:lnTo>
                      <a:pt x="739424" y="1842964"/>
                    </a:lnTo>
                    <a:cubicBezTo>
                      <a:pt x="856791" y="1402344"/>
                      <a:pt x="1208766" y="1082422"/>
                      <a:pt x="1624733" y="1082422"/>
                    </a:cubicBezTo>
                    <a:cubicBezTo>
                      <a:pt x="2136692" y="1082422"/>
                      <a:pt x="2551716" y="1567038"/>
                      <a:pt x="2551716" y="2164843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  <a:lumOff val="50000"/>
                  <a:alpha val="40000"/>
                </a:schemeClr>
              </a:solidFill>
              <a:ln>
                <a:noFill/>
              </a:ln>
              <a:effectLst>
                <a:softEdge rad="381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67C78A37-D378-70D3-D6E3-AB9400EB583E}"/>
                  </a:ext>
                </a:extLst>
              </p:cNvPr>
              <p:cNvSpPr/>
              <p:nvPr userDrawn="1"/>
            </p:nvSpPr>
            <p:spPr>
              <a:xfrm rot="13500000" flipV="1">
                <a:off x="1512277" y="2840042"/>
                <a:ext cx="214196" cy="933178"/>
              </a:xfrm>
              <a:prstGeom prst="ellipse">
                <a:avLst/>
              </a:prstGeom>
              <a:solidFill>
                <a:schemeClr val="bg2">
                  <a:lumMod val="90000"/>
                  <a:lumOff val="10000"/>
                </a:schemeClr>
              </a:solidFill>
              <a:ln>
                <a:noFill/>
              </a:ln>
              <a:effectLst>
                <a:innerShdw blurRad="1270000" dist="2540000">
                  <a:schemeClr val="accent1">
                    <a:lumMod val="60000"/>
                    <a:lumOff val="40000"/>
                    <a:alpha val="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2491172-466F-19CC-B639-A1C3CAB1D43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5690545" y="4100655"/>
            <a:ext cx="1335600" cy="1262947"/>
            <a:chOff x="10145015" y="2343978"/>
            <a:chExt cx="1335600" cy="1262947"/>
          </a:xfrm>
        </p:grpSpPr>
        <p:sp>
          <p:nvSpPr>
            <p:cNvPr id="18" name="Freeform: Shape 25">
              <a:extLst>
                <a:ext uri="{FF2B5EF4-FFF2-40B4-BE49-F238E27FC236}">
                  <a16:creationId xmlns:a16="http://schemas.microsoft.com/office/drawing/2014/main" id="{45EC885D-265C-397B-5DAF-57A66CDA30B5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601DB21-D937-2F89-DC26-063DFC7800C8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07653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96D26C0-4AFC-33CC-99BE-317E9A84435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76680"/>
            <a:ext cx="9144000" cy="2286000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799840"/>
            <a:ext cx="9144000" cy="228600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99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08635"/>
            <a:ext cx="11090274" cy="13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2097175"/>
            <a:ext cx="5435600" cy="399565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B65629D-0977-C0EA-5E0B-C4822F43DAE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05540" y="2097175"/>
            <a:ext cx="5435600" cy="399565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982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974" y="196900"/>
            <a:ext cx="4899628" cy="2331490"/>
          </a:xfrm>
        </p:spPr>
        <p:txBody>
          <a:bodyPr anchor="b" anchorCtr="0">
            <a:no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83162" y="2827209"/>
            <a:ext cx="4917440" cy="3442144"/>
          </a:xfrm>
        </p:spPr>
        <p:txBody>
          <a:bodyPr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algn="r">
              <a:defRPr sz="1200">
                <a:solidFill>
                  <a:schemeClr val="tx1"/>
                </a:solidFill>
              </a:defRPr>
            </a:lvl2pPr>
            <a:lvl3pPr algn="r">
              <a:defRPr sz="1200">
                <a:solidFill>
                  <a:schemeClr val="tx1"/>
                </a:solidFill>
              </a:defRPr>
            </a:lvl3pPr>
            <a:lvl4pPr algn="r">
              <a:defRPr sz="1200">
                <a:solidFill>
                  <a:schemeClr val="tx1"/>
                </a:solidFill>
              </a:defRPr>
            </a:lvl4pPr>
            <a:lvl5pPr algn="r"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C013AD6-0EF3-2B25-DDBD-2DF706123A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5588" y="0"/>
            <a:ext cx="6095998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904CD02-7C7D-28DD-85A8-2FD92C29D3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4803321" y="682622"/>
            <a:ext cx="734257" cy="760506"/>
            <a:chOff x="5243759" y="1363788"/>
            <a:chExt cx="734257" cy="76050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FB7341D0-DC30-9661-B3E0-91DE7C37946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92A118B5-9F91-EA1B-3F95-6BFA5095544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208891A5-91FA-D924-CB46-E74B50635001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BE5F7483-2261-D4C4-30E3-2D379D8CA0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189378" y="523262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47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50801"/>
            <a:ext cx="11090275" cy="1237360"/>
          </a:xfrm>
        </p:spPr>
        <p:txBody>
          <a:bodyPr anchor="t" anchorCtr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3720" y="1917065"/>
            <a:ext cx="2921000" cy="429768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4048759" y="1917065"/>
            <a:ext cx="7591799" cy="429768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815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88315"/>
            <a:ext cx="11090274" cy="13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EFC6ED4-22DD-0C3B-D15A-218307AB6D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379261" y="2030035"/>
            <a:ext cx="1335600" cy="1262947"/>
            <a:chOff x="10145015" y="2343978"/>
            <a:chExt cx="1335600" cy="1262947"/>
          </a:xfrm>
        </p:grpSpPr>
        <p:sp>
          <p:nvSpPr>
            <p:cNvPr id="12" name="Freeform: Shape 25">
              <a:extLst>
                <a:ext uri="{FF2B5EF4-FFF2-40B4-BE49-F238E27FC236}">
                  <a16:creationId xmlns:a16="http://schemas.microsoft.com/office/drawing/2014/main" id="{E4CD0F67-4BE8-1120-FCAE-806F9E18DD58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9B74B85-E3CB-E24E-54C6-AB161411D93A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Freeform: Shape 21">
            <a:extLst>
              <a:ext uri="{FF2B5EF4-FFF2-40B4-BE49-F238E27FC236}">
                <a16:creationId xmlns:a16="http://schemas.microsoft.com/office/drawing/2014/main" id="{5781DEED-6608-D622-CA5E-C91FD8645E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4295775" y="0"/>
            <a:ext cx="360000" cy="274638"/>
          </a:xfrm>
          <a:custGeom>
            <a:avLst/>
            <a:gdLst>
              <a:gd name="connsiteX0" fmla="*/ 30714 w 360000"/>
              <a:gd name="connsiteY0" fmla="*/ 0 h 274638"/>
              <a:gd name="connsiteX1" fmla="*/ 329286 w 360000"/>
              <a:gd name="connsiteY1" fmla="*/ 0 h 274638"/>
              <a:gd name="connsiteX2" fmla="*/ 345855 w 360000"/>
              <a:gd name="connsiteY2" fmla="*/ 24574 h 274638"/>
              <a:gd name="connsiteX3" fmla="*/ 360000 w 360000"/>
              <a:gd name="connsiteY3" fmla="*/ 94638 h 274638"/>
              <a:gd name="connsiteX4" fmla="*/ 180000 w 360000"/>
              <a:gd name="connsiteY4" fmla="*/ 274638 h 274638"/>
              <a:gd name="connsiteX5" fmla="*/ 0 w 360000"/>
              <a:gd name="connsiteY5" fmla="*/ 94638 h 274638"/>
              <a:gd name="connsiteX6" fmla="*/ 14145 w 360000"/>
              <a:gd name="connsiteY6" fmla="*/ 24574 h 274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000" h="274638">
                <a:moveTo>
                  <a:pt x="30714" y="0"/>
                </a:moveTo>
                <a:lnTo>
                  <a:pt x="329286" y="0"/>
                </a:lnTo>
                <a:lnTo>
                  <a:pt x="345855" y="24574"/>
                </a:lnTo>
                <a:cubicBezTo>
                  <a:pt x="354963" y="46109"/>
                  <a:pt x="360000" y="69785"/>
                  <a:pt x="360000" y="94638"/>
                </a:cubicBezTo>
                <a:cubicBezTo>
                  <a:pt x="360000" y="194049"/>
                  <a:pt x="279411" y="274638"/>
                  <a:pt x="180000" y="274638"/>
                </a:cubicBezTo>
                <a:cubicBezTo>
                  <a:pt x="80589" y="274638"/>
                  <a:pt x="0" y="194049"/>
                  <a:pt x="0" y="94638"/>
                </a:cubicBezTo>
                <a:cubicBezTo>
                  <a:pt x="0" y="69785"/>
                  <a:pt x="5037" y="46109"/>
                  <a:pt x="14145" y="24574"/>
                </a:cubicBezTo>
                <a:close/>
              </a:path>
            </a:pathLst>
          </a:cu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1965095"/>
            <a:ext cx="5435600" cy="39956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4B946DE-F802-2F36-2789-09D7F860408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01305" y="1965095"/>
            <a:ext cx="5339397" cy="39956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659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60961"/>
            <a:ext cx="11090275" cy="1186560"/>
          </a:xfrm>
        </p:spPr>
        <p:txBody>
          <a:bodyPr anchor="t" anchorCtr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28186-3489-427F-79D0-B7844402362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1" y="1917064"/>
            <a:ext cx="11090275" cy="429767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668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3463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565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89351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8586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413379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67432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48230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67354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0587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047101-8D42-6100-9CEA-AEC0FAEAB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3667" y="861364"/>
            <a:ext cx="5145438" cy="1843829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F5 LTM Learning </a:t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BBC432-5395-F840-1DFD-A68E2DE99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4413" y="3633112"/>
            <a:ext cx="1457940" cy="175291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960" y="546885"/>
            <a:ext cx="6842240" cy="540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09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5BE93-0252-3CC3-B567-14EC47EB8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91" y="2965657"/>
            <a:ext cx="2973290" cy="46334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Agenda    </a:t>
            </a:r>
            <a:r>
              <a:rPr lang="en-A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1687483" y="599693"/>
            <a:ext cx="10287329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01 –</a:t>
            </a: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Deploy a Sample Web Application on WebSrv01 and WebSrv02</a:t>
            </a:r>
            <a:endParaRPr lang="en-GB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1400" dirty="0" smtClean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02 –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Verify 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that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Web Application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s accessible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from the Client Machine to WebSrv01 and WebSrv02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</a:t>
            </a:r>
            <a:r>
              <a:rPr lang="en-GB" altLang="en-US" sz="1400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03 </a:t>
            </a: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Discuss 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need for a reverse proxy, focusing on load balancing and security.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</a:t>
            </a:r>
            <a:r>
              <a:rPr lang="en-GB" altLang="en-US" sz="1400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04 </a:t>
            </a: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Understand 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how the F5 LTM operates as a full reverse proxy.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</a:t>
            </a:r>
            <a:r>
              <a:rPr lang="en-GB" altLang="en-US" sz="1400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05 </a:t>
            </a: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 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concepts of Nodes, Health Monitors, Pools, and Pool Members.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</a:t>
            </a:r>
            <a:r>
              <a:rPr lang="en-GB" altLang="en-US" sz="1400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06 </a:t>
            </a: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Configure 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Nodes, Health Monitors, Pools, and Pool Members on the F5.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</a:t>
            </a:r>
            <a:r>
              <a:rPr lang="en-GB" altLang="en-US" sz="1400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07 </a:t>
            </a: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Explore 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and configure the following F5 Profiles: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TCP Profile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HTTP Profile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Cookie Persistence </a:t>
            </a: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Profile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	Source Address Persistence 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Profile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SNAT 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(Auto Map) Profile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alt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OneConnect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Profile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Compression Profile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Caching 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Profile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</a:t>
            </a:r>
            <a:r>
              <a:rPr lang="en-GB" altLang="en-US" sz="1400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08 </a:t>
            </a: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Create 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Virtual Server, attaching the pool and applying the configured profiles (TCP, HTTP, Cookie Persistence, </a:t>
            </a:r>
            <a:r>
              <a:rPr lang="en-GB" alt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OneConnect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, Compression, and Caching</a:t>
            </a:r>
            <a:r>
              <a:rPr lang="en-GB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</a:t>
            </a:r>
            <a:r>
              <a:rPr lang="en-GB" altLang="en-US" sz="1400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09 </a:t>
            </a:r>
            <a:r>
              <a:rPr lang="en-GB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US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Test </a:t>
            </a: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application access using </a:t>
            </a:r>
            <a:r>
              <a:rPr lang="en-US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virtual </a:t>
            </a: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server and monitor the connections</a:t>
            </a:r>
            <a:r>
              <a:rPr lang="en-US" alt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093981" y="15481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F5 LTM Learning Series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0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814647" y="3079973"/>
            <a:ext cx="102873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2000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01 –</a:t>
            </a:r>
            <a:r>
              <a:rPr lang="en-GB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Deploy a Sample Web Application on WebSrv01 and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WebSrv02</a:t>
            </a:r>
            <a:endParaRPr lang="en-GB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10311" y="8863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F5 LTM Learning Series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35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3243" y="20306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01 -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Deploy a Sample Web Application on WebSrv01 and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WebSrv02</a:t>
            </a:r>
            <a:endParaRPr lang="en-GB" dirty="0" smtClean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GB" altLang="en-US" sz="14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 Topology for LTM learning</a:t>
            </a:r>
            <a:endParaRPr lang="en-GB" altLang="en-US" sz="14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335" y="921611"/>
            <a:ext cx="5789144" cy="5739505"/>
          </a:xfrm>
          <a:prstGeom prst="rect">
            <a:avLst/>
          </a:prstGeom>
        </p:spPr>
      </p:pic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88479" y="1959817"/>
            <a:ext cx="432538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DC-Zone 	:  </a:t>
            </a:r>
            <a:r>
              <a:rPr lang="en-US" altLang="en-US" sz="1400" dirty="0" smtClean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10.10.10.0/24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GW	:  10.10.10.1</a:t>
            </a:r>
            <a:endParaRPr lang="en-US" altLang="en-US" sz="1400" dirty="0">
              <a:solidFill>
                <a:srgbClr val="92D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PDC 	:   </a:t>
            </a:r>
            <a:r>
              <a:rPr lang="en-US" altLang="en-US" sz="1400" dirty="0" smtClean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10.10.10.10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PDC Role	:   Active Directory &amp; DNS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PDC OS	:   Windows-2022-Enterprise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Web-Zone  </a:t>
            </a:r>
            <a:r>
              <a:rPr lang="en-US" altLang="en-US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:  10.10.121.0/24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GW                :  10.10.121.1</a:t>
            </a:r>
            <a:endParaRPr lang="en-US" altLang="en-US" sz="1400" dirty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Web-Srv01 </a:t>
            </a:r>
            <a:r>
              <a:rPr lang="en-US" altLang="en-US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:  </a:t>
            </a:r>
            <a:r>
              <a:rPr lang="en-US" altLang="en-US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10.10.121.51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Web-Srv02 </a:t>
            </a:r>
            <a:r>
              <a:rPr lang="en-US" altLang="en-US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:  10.10.121.52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	:   Windows-2022-Enterprise 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Role               :   Web Hosting Server</a:t>
            </a:r>
          </a:p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Service :   IIS</a:t>
            </a:r>
          </a:p>
        </p:txBody>
      </p:sp>
    </p:spTree>
    <p:extLst>
      <p:ext uri="{BB962C8B-B14F-4D97-AF65-F5344CB8AC3E}">
        <p14:creationId xmlns:p14="http://schemas.microsoft.com/office/powerpoint/2010/main" val="127334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3243" y="203064"/>
            <a:ext cx="816309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01 -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Deploy a Sample Web Application on WebSrv01 and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WebSrv02</a:t>
            </a:r>
            <a:endParaRPr lang="en-GB" dirty="0" smtClean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GB" altLang="en-US" sz="1600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 types of publishing (HTTP &amp; HTTPS)</a:t>
            </a:r>
            <a:endParaRPr lang="en-GB" altLang="en-US" sz="1600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2" name="Rectangle 1"/>
          <p:cNvSpPr/>
          <p:nvPr/>
        </p:nvSpPr>
        <p:spPr>
          <a:xfrm>
            <a:off x="921249" y="2190925"/>
            <a:ext cx="38819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Same application published using HTTP &amp; HTTPS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C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C000"/>
                </a:solidFill>
              </a:rPr>
              <a:t>HTTP Publishing </a:t>
            </a:r>
            <a:r>
              <a:rPr lang="en-US" dirty="0"/>
              <a:t>– Data Transmitted Over plain text. It is less secure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C000"/>
                </a:solidFill>
              </a:rPr>
              <a:t>HTTPS Publishing </a:t>
            </a:r>
            <a:r>
              <a:rPr lang="en-US" dirty="0"/>
              <a:t>– Data </a:t>
            </a:r>
            <a:r>
              <a:rPr lang="en-US" dirty="0" smtClean="0"/>
              <a:t>Transmitted </a:t>
            </a:r>
            <a:r>
              <a:rPr lang="en-US" dirty="0"/>
              <a:t>over </a:t>
            </a:r>
            <a:r>
              <a:rPr lang="en-US" dirty="0" smtClean="0"/>
              <a:t>cipher </a:t>
            </a:r>
            <a:r>
              <a:rPr lang="en-US" dirty="0"/>
              <a:t>text. It is secure.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8889" y="1502386"/>
            <a:ext cx="5734050" cy="1981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1078" y="3869986"/>
            <a:ext cx="5759627" cy="239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1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53243" y="20306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01 -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Deploy a Sample Web Application on WebSrv01 and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WebSrv02</a:t>
            </a:r>
            <a:endParaRPr lang="en-GB" dirty="0" smtClean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GB" altLang="en-US" sz="14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Understanding the application publishing over http</a:t>
            </a:r>
            <a:endParaRPr lang="en-GB" altLang="en-US" sz="14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642" y="787839"/>
            <a:ext cx="6794268" cy="5932116"/>
          </a:xfrm>
          <a:prstGeom prst="rect">
            <a:avLst/>
          </a:prstGeom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589520" y="1913927"/>
            <a:ext cx="4181302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F5 Learning application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 located in E:/channel.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This application contains </a:t>
            </a: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CSS, images, JavaScript, and HTML files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home page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the application is /parking-page.html.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Since this is </a:t>
            </a: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plain text publishing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set the publishing type to </a:t>
            </a: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HTTP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Application Publishing: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Publishing means </a:t>
            </a: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binding the application to a TCP port on the web server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Once this is done, the web server starts listening on that port, making the application accessible to users.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15776" y="3504559"/>
            <a:ext cx="1794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 - Plain Text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13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53243" y="20306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01 -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Deploy a Sample Web Application on WebSrv01 and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WebSrv02</a:t>
            </a:r>
            <a:endParaRPr lang="en-GB" dirty="0" smtClean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GB" altLang="en-US" sz="14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Understanding the application publishing over https</a:t>
            </a:r>
            <a:endParaRPr lang="en-GB" altLang="en-US" sz="14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66248" y="1375317"/>
            <a:ext cx="465420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F5 Learning application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 located in E:/channel.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This application contains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CSS, images, JavaScript, and HTML files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home page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the application is /parking-page.html.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Since this is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cipher text publishing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set the publishing type to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HTTPS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This requires a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web server SSL certificate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along with its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private key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Application Publishing: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Publishing means 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binding the application to a TCP port on the web server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Once this is done, the web server begins listening on that port, making the application accessible to users.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832" y="1058383"/>
            <a:ext cx="6296458" cy="546596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15776" y="3504559"/>
            <a:ext cx="20811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 </a:t>
            </a:r>
            <a:r>
              <a:rPr lang="en-AE" alt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alt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Cipher Text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30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ABB0323-FADF-1189-BF87-0DFCD4963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7E9776-3FD2-21C2-7AF3-61F34A97A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85" y="647291"/>
            <a:ext cx="5511339" cy="2978591"/>
          </a:xfrm>
          <a:noFill/>
        </p:spPr>
        <p:txBody>
          <a:bodyPr anchor="ctr">
            <a:noAutofit/>
          </a:bodyPr>
          <a:lstStyle/>
          <a:p>
            <a:r>
              <a:rPr lang="en-US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have successfully Deployed and tested a sample web application on Web-Server01 and Web-Server02.</a:t>
            </a:r>
            <a:br>
              <a:rPr lang="en-US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 smtClean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completes the Chapter01. </a:t>
            </a:r>
            <a:br>
              <a:rPr lang="en-US" sz="1800" dirty="0" smtClean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 smtClean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dirty="0" smtClean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 smtClean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continue watching Chapter02, </a:t>
            </a:r>
            <a:r>
              <a:rPr lang="en-US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 is - Verify that the Web Application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accessible </a:t>
            </a:r>
            <a:r>
              <a:rPr lang="en-US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the Client Machine to WebSrv01 and WebSrv02</a:t>
            </a:r>
            <a:br>
              <a:rPr lang="en-US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 smtClean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for watching! </a:t>
            </a:r>
            <a:endParaRPr lang="en-GB" sz="18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9F75F7-F209-59F2-8CCA-6A20A299E2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2023" y="4167437"/>
            <a:ext cx="1457940" cy="17529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8658" y="647291"/>
            <a:ext cx="5789144" cy="5739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7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342EE1-43E5-4AFB-895D-B61B9656DC14}">
  <ds:schemaRefs>
    <ds:schemaRef ds:uri="16c05727-aa75-4e4a-9b5f-8a80a1165891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230e9df3-be65-4c73-a93b-d1236ebd677e"/>
    <ds:schemaRef ds:uri="71af3243-3dd4-4a8d-8c0d-dd76da1f02a5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2F49CD38-5B57-4682-9FCE-B9174068D0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7783A8-901D-4F73-81D7-AA6841BEB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{B0C967D9-55B0-4D56-ADF1-014974950D0B}tf33713516_win32</Template>
  <TotalTime>21104</TotalTime>
  <Words>636</Words>
  <Application>Microsoft Office PowerPoint</Application>
  <PresentationFormat>Widescreen</PresentationFormat>
  <Paragraphs>91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Berlin Sans FB</vt:lpstr>
      <vt:lpstr>Calibri</vt:lpstr>
      <vt:lpstr>Gill Sans MT</vt:lpstr>
      <vt:lpstr>Walbaum Display</vt:lpstr>
      <vt:lpstr>Wingdings</vt:lpstr>
      <vt:lpstr>3DFloatVTI</vt:lpstr>
      <vt:lpstr>F5 LTM Learning  with Alexander S</vt:lpstr>
      <vt:lpstr>Agenda    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 have successfully Deployed and tested a sample web application on Web-Server01 and Web-Server02.  This completes the Chapter01.   Please continue watching Chapter02, Which is - Verify that the Web Application is accessible from the Client Machine to WebSrv01 and WebSrv02  Thank you for watching!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F5 rSeries Learning with Alexander S</dc:title>
  <dc:creator>Alexander Sellapillai</dc:creator>
  <cp:lastModifiedBy>Alexander</cp:lastModifiedBy>
  <cp:revision>159</cp:revision>
  <dcterms:created xsi:type="dcterms:W3CDTF">2025-06-06T10:05:20Z</dcterms:created>
  <dcterms:modified xsi:type="dcterms:W3CDTF">2025-09-09T11:13:16Z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